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3"/>
  </p:notesMasterIdLst>
  <p:handoutMasterIdLst>
    <p:handoutMasterId r:id="rId4"/>
  </p:handoutMasterIdLst>
  <p:sldIdLst>
    <p:sldId id="262" r:id="rId2"/>
  </p:sldIdLst>
  <p:sldSz cx="32918400" cy="21945600"/>
  <p:notesSz cx="9271000" cy="6997700"/>
  <p:defaultTextStyle>
    <a:defPPr>
      <a:defRPr lang="en-US"/>
    </a:defPPr>
    <a:lvl1pPr algn="l" rtl="0" eaLnBrk="0" fontAlgn="base" hangingPunct="0">
      <a:spcBef>
        <a:spcPct val="0"/>
      </a:spcBef>
      <a:spcAft>
        <a:spcPct val="0"/>
      </a:spcAft>
      <a:defRPr sz="1928" kern="1200">
        <a:solidFill>
          <a:schemeClr val="tx1"/>
        </a:solidFill>
        <a:latin typeface="Times New Roman" pitchFamily="-111" charset="0"/>
        <a:ea typeface="ＭＳ Ｐゴシック" pitchFamily="-111" charset="-128"/>
        <a:cs typeface="+mn-cs"/>
      </a:defRPr>
    </a:lvl1pPr>
    <a:lvl2pPr marL="210885" indent="115647" algn="l" rtl="0" eaLnBrk="0" fontAlgn="base" hangingPunct="0">
      <a:spcBef>
        <a:spcPct val="0"/>
      </a:spcBef>
      <a:spcAft>
        <a:spcPct val="0"/>
      </a:spcAft>
      <a:defRPr sz="1928" kern="1200">
        <a:solidFill>
          <a:schemeClr val="tx1"/>
        </a:solidFill>
        <a:latin typeface="Times New Roman" pitchFamily="-111" charset="0"/>
        <a:ea typeface="ＭＳ Ｐゴシック" pitchFamily="-111" charset="-128"/>
        <a:cs typeface="+mn-cs"/>
      </a:defRPr>
    </a:lvl2pPr>
    <a:lvl3pPr marL="422905" indent="230160" algn="l" rtl="0" eaLnBrk="0" fontAlgn="base" hangingPunct="0">
      <a:spcBef>
        <a:spcPct val="0"/>
      </a:spcBef>
      <a:spcAft>
        <a:spcPct val="0"/>
      </a:spcAft>
      <a:defRPr sz="1928" kern="1200">
        <a:solidFill>
          <a:schemeClr val="tx1"/>
        </a:solidFill>
        <a:latin typeface="Times New Roman" pitchFamily="-111" charset="0"/>
        <a:ea typeface="ＭＳ Ｐゴシック" pitchFamily="-111" charset="-128"/>
        <a:cs typeface="+mn-cs"/>
      </a:defRPr>
    </a:lvl3pPr>
    <a:lvl4pPr marL="634924" indent="344673" algn="l" rtl="0" eaLnBrk="0" fontAlgn="base" hangingPunct="0">
      <a:spcBef>
        <a:spcPct val="0"/>
      </a:spcBef>
      <a:spcAft>
        <a:spcPct val="0"/>
      </a:spcAft>
      <a:defRPr sz="1928" kern="1200">
        <a:solidFill>
          <a:schemeClr val="tx1"/>
        </a:solidFill>
        <a:latin typeface="Times New Roman" pitchFamily="-111" charset="0"/>
        <a:ea typeface="ＭＳ Ｐゴシック" pitchFamily="-111" charset="-128"/>
        <a:cs typeface="+mn-cs"/>
      </a:defRPr>
    </a:lvl4pPr>
    <a:lvl5pPr marL="845809" indent="460320" algn="l" rtl="0" eaLnBrk="0" fontAlgn="base" hangingPunct="0">
      <a:spcBef>
        <a:spcPct val="0"/>
      </a:spcBef>
      <a:spcAft>
        <a:spcPct val="0"/>
      </a:spcAft>
      <a:defRPr sz="1928" kern="1200">
        <a:solidFill>
          <a:schemeClr val="tx1"/>
        </a:solidFill>
        <a:latin typeface="Times New Roman" pitchFamily="-111" charset="0"/>
        <a:ea typeface="ＭＳ Ｐゴシック" pitchFamily="-111" charset="-128"/>
        <a:cs typeface="+mn-cs"/>
      </a:defRPr>
    </a:lvl5pPr>
    <a:lvl6pPr marL="1632661" algn="l" defTabSz="653064" rtl="0" eaLnBrk="1" latinLnBrk="0" hangingPunct="1">
      <a:defRPr sz="1928" kern="1200">
        <a:solidFill>
          <a:schemeClr val="tx1"/>
        </a:solidFill>
        <a:latin typeface="Times New Roman" pitchFamily="-111" charset="0"/>
        <a:ea typeface="ＭＳ Ｐゴシック" pitchFamily="-111" charset="-128"/>
        <a:cs typeface="+mn-cs"/>
      </a:defRPr>
    </a:lvl6pPr>
    <a:lvl7pPr marL="1959193" algn="l" defTabSz="653064" rtl="0" eaLnBrk="1" latinLnBrk="0" hangingPunct="1">
      <a:defRPr sz="1928" kern="1200">
        <a:solidFill>
          <a:schemeClr val="tx1"/>
        </a:solidFill>
        <a:latin typeface="Times New Roman" pitchFamily="-111" charset="0"/>
        <a:ea typeface="ＭＳ Ｐゴシック" pitchFamily="-111" charset="-128"/>
        <a:cs typeface="+mn-cs"/>
      </a:defRPr>
    </a:lvl7pPr>
    <a:lvl8pPr marL="2285726" algn="l" defTabSz="653064" rtl="0" eaLnBrk="1" latinLnBrk="0" hangingPunct="1">
      <a:defRPr sz="1928" kern="1200">
        <a:solidFill>
          <a:schemeClr val="tx1"/>
        </a:solidFill>
        <a:latin typeface="Times New Roman" pitchFamily="-111" charset="0"/>
        <a:ea typeface="ＭＳ Ｐゴシック" pitchFamily="-111" charset="-128"/>
        <a:cs typeface="+mn-cs"/>
      </a:defRPr>
    </a:lvl8pPr>
    <a:lvl9pPr marL="2612258" algn="l" defTabSz="653064" rtl="0" eaLnBrk="1" latinLnBrk="0" hangingPunct="1">
      <a:defRPr sz="1928" kern="1200">
        <a:solidFill>
          <a:schemeClr val="tx1"/>
        </a:solidFill>
        <a:latin typeface="Times New Roman" pitchFamily="-111" charset="0"/>
        <a:ea typeface="ＭＳ Ｐゴシック" pitchFamily="-111" charset="-128"/>
        <a:cs typeface="+mn-cs"/>
      </a:defRPr>
    </a:lvl9pPr>
  </p:defaultTextStyle>
  <p:extLst>
    <p:ext uri="{EFAFB233-063F-42B5-8137-9DF3F51BA10A}">
      <p15:sldGuideLst xmlns:p15="http://schemas.microsoft.com/office/powerpoint/2012/main">
        <p15:guide id="1" orient="horz" pos="17198" userDrawn="1">
          <p15:clr>
            <a:srgbClr val="A4A3A4"/>
          </p15:clr>
        </p15:guide>
        <p15:guide id="2" orient="horz" pos="6784" userDrawn="1">
          <p15:clr>
            <a:srgbClr val="A4A3A4"/>
          </p15:clr>
        </p15:guide>
        <p15:guide id="3" orient="horz" userDrawn="1">
          <p15:clr>
            <a:srgbClr val="A4A3A4"/>
          </p15:clr>
        </p15:guide>
        <p15:guide id="4" orient="horz" pos="13504" userDrawn="1">
          <p15:clr>
            <a:srgbClr val="A4A3A4"/>
          </p15:clr>
        </p15:guide>
        <p15:guide id="5" pos="-4375" userDrawn="1">
          <p15:clr>
            <a:srgbClr val="A4A3A4"/>
          </p15:clr>
        </p15:guide>
        <p15:guide id="6" pos="20628" userDrawn="1">
          <p15:clr>
            <a:srgbClr val="A4A3A4"/>
          </p15:clr>
        </p15:guide>
        <p15:guide id="7" pos="5508" userDrawn="1">
          <p15:clr>
            <a:srgbClr val="A4A3A4"/>
          </p15:clr>
        </p15:guide>
        <p15:guide id="8" pos="108" userDrawn="1">
          <p15:clr>
            <a:srgbClr val="A4A3A4"/>
          </p15:clr>
        </p15:guide>
        <p15:guide id="9" pos="25111"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4F42"/>
    <a:srgbClr val="085D54"/>
    <a:srgbClr val="065D5A"/>
    <a:srgbClr val="064F4C"/>
    <a:srgbClr val="006699"/>
    <a:srgbClr val="CC3300"/>
    <a:srgbClr val="035D5D"/>
    <a:srgbClr val="005D48"/>
    <a:srgbClr val="06221C"/>
    <a:srgbClr val="FF66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inimized">
    <p:restoredLeft sz="5854"/>
    <p:restoredTop sz="95822"/>
  </p:normalViewPr>
  <p:slideViewPr>
    <p:cSldViewPr showGuides="1">
      <p:cViewPr varScale="1">
        <p:scale>
          <a:sx n="38" d="100"/>
          <a:sy n="38" d="100"/>
        </p:scale>
        <p:origin x="2488" y="200"/>
      </p:cViewPr>
      <p:guideLst>
        <p:guide orient="horz" pos="17198"/>
        <p:guide orient="horz" pos="6784"/>
        <p:guide orient="horz"/>
        <p:guide orient="horz" pos="13504"/>
        <p:guide pos="-4375"/>
        <p:guide pos="20628"/>
        <p:guide pos="5508"/>
        <p:guide pos="108"/>
        <p:guide pos="25111"/>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33" d="100"/>
        <a:sy n="33"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3" Type="http://schemas.openxmlformats.org/officeDocument/2006/relationships/notesMaster" Target="notesMasters/notesMaster1.xml"/><Relationship Id="rId7"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viewProps" Target="viewProps.xml"/><Relationship Id="rId5" Type="http://schemas.openxmlformats.org/officeDocument/2006/relationships/presProps" Target="presProps.xml"/><Relationship Id="rId4"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0"/>
            <a:ext cx="4003675" cy="368300"/>
          </a:xfrm>
          <a:prstGeom prst="rect">
            <a:avLst/>
          </a:prstGeom>
          <a:noFill/>
          <a:ln w="9525">
            <a:noFill/>
            <a:miter lim="800000"/>
            <a:headEnd/>
            <a:tailEnd/>
          </a:ln>
          <a:effectLst/>
        </p:spPr>
        <p:txBody>
          <a:bodyPr vert="horz" wrap="square" lIns="89569" tIns="44785" rIns="89569" bIns="44785" numCol="1" anchor="t" anchorCtr="0" compatLnSpc="1">
            <a:prstTxWarp prst="textNoShape">
              <a:avLst/>
            </a:prstTxWarp>
          </a:bodyPr>
          <a:lstStyle>
            <a:lvl1pPr defTabSz="896938">
              <a:defRPr sz="1200" smtClean="0"/>
            </a:lvl1pPr>
          </a:lstStyle>
          <a:p>
            <a:pPr>
              <a:defRPr/>
            </a:pPr>
            <a:endParaRPr lang="en-AU" dirty="0"/>
          </a:p>
        </p:txBody>
      </p:sp>
      <p:sp>
        <p:nvSpPr>
          <p:cNvPr id="4099" name="Rectangle 3"/>
          <p:cNvSpPr>
            <a:spLocks noGrp="1" noChangeArrowheads="1"/>
          </p:cNvSpPr>
          <p:nvPr>
            <p:ph type="dt" sz="quarter" idx="1"/>
          </p:nvPr>
        </p:nvSpPr>
        <p:spPr bwMode="auto">
          <a:xfrm>
            <a:off x="5205413" y="0"/>
            <a:ext cx="4102100" cy="368300"/>
          </a:xfrm>
          <a:prstGeom prst="rect">
            <a:avLst/>
          </a:prstGeom>
          <a:noFill/>
          <a:ln w="9525">
            <a:noFill/>
            <a:miter lim="800000"/>
            <a:headEnd/>
            <a:tailEnd/>
          </a:ln>
          <a:effectLst/>
        </p:spPr>
        <p:txBody>
          <a:bodyPr vert="horz" wrap="square" lIns="89569" tIns="44785" rIns="89569" bIns="44785" numCol="1" anchor="t" anchorCtr="0" compatLnSpc="1">
            <a:prstTxWarp prst="textNoShape">
              <a:avLst/>
            </a:prstTxWarp>
          </a:bodyPr>
          <a:lstStyle>
            <a:lvl1pPr algn="r" defTabSz="896938">
              <a:defRPr sz="1200" smtClean="0"/>
            </a:lvl1pPr>
          </a:lstStyle>
          <a:p>
            <a:pPr>
              <a:defRPr/>
            </a:pPr>
            <a:endParaRPr lang="en-AU" dirty="0"/>
          </a:p>
        </p:txBody>
      </p:sp>
      <p:sp>
        <p:nvSpPr>
          <p:cNvPr id="4100" name="Rectangle 4"/>
          <p:cNvSpPr>
            <a:spLocks noGrp="1" noChangeArrowheads="1"/>
          </p:cNvSpPr>
          <p:nvPr>
            <p:ph type="ftr" sz="quarter" idx="2"/>
          </p:nvPr>
        </p:nvSpPr>
        <p:spPr bwMode="auto">
          <a:xfrm>
            <a:off x="0" y="6648450"/>
            <a:ext cx="4003675" cy="365125"/>
          </a:xfrm>
          <a:prstGeom prst="rect">
            <a:avLst/>
          </a:prstGeom>
          <a:noFill/>
          <a:ln w="9525">
            <a:noFill/>
            <a:miter lim="800000"/>
            <a:headEnd/>
            <a:tailEnd/>
          </a:ln>
          <a:effectLst/>
        </p:spPr>
        <p:txBody>
          <a:bodyPr vert="horz" wrap="square" lIns="89569" tIns="44785" rIns="89569" bIns="44785" numCol="1" anchor="b" anchorCtr="0" compatLnSpc="1">
            <a:prstTxWarp prst="textNoShape">
              <a:avLst/>
            </a:prstTxWarp>
          </a:bodyPr>
          <a:lstStyle>
            <a:lvl1pPr defTabSz="896938">
              <a:defRPr sz="1200" smtClean="0"/>
            </a:lvl1pPr>
          </a:lstStyle>
          <a:p>
            <a:pPr>
              <a:defRPr/>
            </a:pPr>
            <a:endParaRPr lang="en-AU" dirty="0"/>
          </a:p>
        </p:txBody>
      </p:sp>
      <p:sp>
        <p:nvSpPr>
          <p:cNvPr id="4101" name="Rectangle 5"/>
          <p:cNvSpPr>
            <a:spLocks noGrp="1" noChangeArrowheads="1"/>
          </p:cNvSpPr>
          <p:nvPr>
            <p:ph type="sldNum" sz="quarter" idx="3"/>
          </p:nvPr>
        </p:nvSpPr>
        <p:spPr bwMode="auto">
          <a:xfrm>
            <a:off x="5205413" y="6648450"/>
            <a:ext cx="4102100" cy="365125"/>
          </a:xfrm>
          <a:prstGeom prst="rect">
            <a:avLst/>
          </a:prstGeom>
          <a:noFill/>
          <a:ln w="9525">
            <a:noFill/>
            <a:miter lim="800000"/>
            <a:headEnd/>
            <a:tailEnd/>
          </a:ln>
          <a:effectLst/>
        </p:spPr>
        <p:txBody>
          <a:bodyPr vert="horz" wrap="square" lIns="89569" tIns="44785" rIns="89569" bIns="44785" numCol="1" anchor="b" anchorCtr="0" compatLnSpc="1">
            <a:prstTxWarp prst="textNoShape">
              <a:avLst/>
            </a:prstTxWarp>
          </a:bodyPr>
          <a:lstStyle>
            <a:lvl1pPr algn="r" defTabSz="896938">
              <a:defRPr sz="1200" smtClean="0"/>
            </a:lvl1pPr>
          </a:lstStyle>
          <a:p>
            <a:pPr>
              <a:defRPr/>
            </a:pPr>
            <a:fld id="{647FB6F8-1931-4419-A30E-AE4296F60EAC}" type="slidenum">
              <a:rPr lang="en-AU"/>
              <a:pPr>
                <a:defRPr/>
              </a:pPr>
              <a:t>‹#›</a:t>
            </a:fld>
            <a:endParaRPr lang="en-AU" dirty="0"/>
          </a:p>
        </p:txBody>
      </p:sp>
    </p:spTree>
    <p:extLst>
      <p:ext uri="{BB962C8B-B14F-4D97-AF65-F5344CB8AC3E}">
        <p14:creationId xmlns:p14="http://schemas.microsoft.com/office/powerpoint/2010/main" val="302588576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4003675" cy="368300"/>
          </a:xfrm>
          <a:prstGeom prst="rect">
            <a:avLst/>
          </a:prstGeom>
          <a:noFill/>
          <a:ln w="9525">
            <a:noFill/>
            <a:miter lim="800000"/>
            <a:headEnd/>
            <a:tailEnd/>
          </a:ln>
          <a:effectLst/>
        </p:spPr>
        <p:txBody>
          <a:bodyPr vert="horz" wrap="square" lIns="89569" tIns="44785" rIns="89569" bIns="44785" numCol="1" anchor="t" anchorCtr="0" compatLnSpc="1">
            <a:prstTxWarp prst="textNoShape">
              <a:avLst/>
            </a:prstTxWarp>
          </a:bodyPr>
          <a:lstStyle>
            <a:lvl1pPr defTabSz="896938">
              <a:defRPr sz="1200" smtClean="0"/>
            </a:lvl1pPr>
          </a:lstStyle>
          <a:p>
            <a:pPr>
              <a:defRPr/>
            </a:pPr>
            <a:endParaRPr lang="en-AU" dirty="0"/>
          </a:p>
        </p:txBody>
      </p:sp>
      <p:sp>
        <p:nvSpPr>
          <p:cNvPr id="3075" name="Rectangle 3"/>
          <p:cNvSpPr>
            <a:spLocks noGrp="1" noChangeArrowheads="1"/>
          </p:cNvSpPr>
          <p:nvPr>
            <p:ph type="dt" idx="1"/>
          </p:nvPr>
        </p:nvSpPr>
        <p:spPr bwMode="auto">
          <a:xfrm>
            <a:off x="5205413" y="0"/>
            <a:ext cx="4102100" cy="368300"/>
          </a:xfrm>
          <a:prstGeom prst="rect">
            <a:avLst/>
          </a:prstGeom>
          <a:noFill/>
          <a:ln w="9525">
            <a:noFill/>
            <a:miter lim="800000"/>
            <a:headEnd/>
            <a:tailEnd/>
          </a:ln>
          <a:effectLst/>
        </p:spPr>
        <p:txBody>
          <a:bodyPr vert="horz" wrap="square" lIns="89569" tIns="44785" rIns="89569" bIns="44785" numCol="1" anchor="t" anchorCtr="0" compatLnSpc="1">
            <a:prstTxWarp prst="textNoShape">
              <a:avLst/>
            </a:prstTxWarp>
          </a:bodyPr>
          <a:lstStyle>
            <a:lvl1pPr algn="r" defTabSz="896938">
              <a:defRPr sz="1200" smtClean="0"/>
            </a:lvl1pPr>
          </a:lstStyle>
          <a:p>
            <a:pPr>
              <a:defRPr/>
            </a:pPr>
            <a:endParaRPr lang="en-AU" dirty="0"/>
          </a:p>
        </p:txBody>
      </p:sp>
      <p:sp>
        <p:nvSpPr>
          <p:cNvPr id="3076" name="Rectangle 4"/>
          <p:cNvSpPr>
            <a:spLocks noGrp="1" noRot="1" noChangeAspect="1" noChangeArrowheads="1" noTextEdit="1"/>
          </p:cNvSpPr>
          <p:nvPr>
            <p:ph type="sldImg" idx="2"/>
          </p:nvPr>
        </p:nvSpPr>
        <p:spPr bwMode="auto">
          <a:xfrm>
            <a:off x="2644775" y="522288"/>
            <a:ext cx="3924300" cy="2617787"/>
          </a:xfrm>
          <a:prstGeom prst="rect">
            <a:avLst/>
          </a:prstGeom>
          <a:noFill/>
          <a:ln w="9525">
            <a:solidFill>
              <a:srgbClr val="000000"/>
            </a:solidFill>
            <a:miter lim="800000"/>
            <a:headEnd/>
            <a:tailEnd/>
          </a:ln>
        </p:spPr>
      </p:sp>
      <p:sp>
        <p:nvSpPr>
          <p:cNvPr id="3077" name="Rectangle 5"/>
          <p:cNvSpPr>
            <a:spLocks noGrp="1" noChangeArrowheads="1"/>
          </p:cNvSpPr>
          <p:nvPr>
            <p:ph type="body" sz="quarter" idx="3"/>
          </p:nvPr>
        </p:nvSpPr>
        <p:spPr bwMode="auto">
          <a:xfrm>
            <a:off x="1201738" y="3349625"/>
            <a:ext cx="6804025" cy="3141663"/>
          </a:xfrm>
          <a:prstGeom prst="rect">
            <a:avLst/>
          </a:prstGeom>
          <a:noFill/>
          <a:ln w="9525">
            <a:noFill/>
            <a:miter lim="800000"/>
            <a:headEnd/>
            <a:tailEnd/>
          </a:ln>
          <a:effectLst/>
        </p:spPr>
        <p:txBody>
          <a:bodyPr vert="horz" wrap="square" lIns="89569" tIns="44785" rIns="89569" bIns="44785" numCol="1" anchor="t" anchorCtr="0" compatLnSpc="1">
            <a:prstTxWarp prst="textNoShape">
              <a:avLst/>
            </a:prstTxWarp>
          </a:bodyPr>
          <a:lstStyle/>
          <a:p>
            <a:pPr lvl="0"/>
            <a:r>
              <a:rPr lang="en-AU" noProof="0"/>
              <a:t>Click to edit Master text styles</a:t>
            </a:r>
          </a:p>
          <a:p>
            <a:pPr lvl="1"/>
            <a:r>
              <a:rPr lang="en-AU" noProof="0"/>
              <a:t>Second level</a:t>
            </a:r>
          </a:p>
          <a:p>
            <a:pPr lvl="2"/>
            <a:r>
              <a:rPr lang="en-AU" noProof="0"/>
              <a:t>Third level</a:t>
            </a:r>
          </a:p>
          <a:p>
            <a:pPr lvl="3"/>
            <a:r>
              <a:rPr lang="en-AU" noProof="0"/>
              <a:t>Fourth level</a:t>
            </a:r>
          </a:p>
          <a:p>
            <a:pPr lvl="4"/>
            <a:r>
              <a:rPr lang="en-AU" noProof="0"/>
              <a:t>Fifth level</a:t>
            </a:r>
          </a:p>
        </p:txBody>
      </p:sp>
      <p:sp>
        <p:nvSpPr>
          <p:cNvPr id="3078" name="Rectangle 6"/>
          <p:cNvSpPr>
            <a:spLocks noGrp="1" noChangeArrowheads="1"/>
          </p:cNvSpPr>
          <p:nvPr>
            <p:ph type="ftr" sz="quarter" idx="4"/>
          </p:nvPr>
        </p:nvSpPr>
        <p:spPr bwMode="auto">
          <a:xfrm>
            <a:off x="0" y="6648450"/>
            <a:ext cx="4003675" cy="365125"/>
          </a:xfrm>
          <a:prstGeom prst="rect">
            <a:avLst/>
          </a:prstGeom>
          <a:noFill/>
          <a:ln w="9525">
            <a:noFill/>
            <a:miter lim="800000"/>
            <a:headEnd/>
            <a:tailEnd/>
          </a:ln>
          <a:effectLst/>
        </p:spPr>
        <p:txBody>
          <a:bodyPr vert="horz" wrap="square" lIns="89569" tIns="44785" rIns="89569" bIns="44785" numCol="1" anchor="b" anchorCtr="0" compatLnSpc="1">
            <a:prstTxWarp prst="textNoShape">
              <a:avLst/>
            </a:prstTxWarp>
          </a:bodyPr>
          <a:lstStyle>
            <a:lvl1pPr defTabSz="896938">
              <a:defRPr sz="1200" smtClean="0"/>
            </a:lvl1pPr>
          </a:lstStyle>
          <a:p>
            <a:pPr>
              <a:defRPr/>
            </a:pPr>
            <a:endParaRPr lang="en-AU" dirty="0"/>
          </a:p>
        </p:txBody>
      </p:sp>
      <p:sp>
        <p:nvSpPr>
          <p:cNvPr id="3079" name="Rectangle 7"/>
          <p:cNvSpPr>
            <a:spLocks noGrp="1" noChangeArrowheads="1"/>
          </p:cNvSpPr>
          <p:nvPr>
            <p:ph type="sldNum" sz="quarter" idx="5"/>
          </p:nvPr>
        </p:nvSpPr>
        <p:spPr bwMode="auto">
          <a:xfrm>
            <a:off x="5205413" y="6648450"/>
            <a:ext cx="4102100" cy="365125"/>
          </a:xfrm>
          <a:prstGeom prst="rect">
            <a:avLst/>
          </a:prstGeom>
          <a:noFill/>
          <a:ln w="9525">
            <a:noFill/>
            <a:miter lim="800000"/>
            <a:headEnd/>
            <a:tailEnd/>
          </a:ln>
          <a:effectLst/>
        </p:spPr>
        <p:txBody>
          <a:bodyPr vert="horz" wrap="square" lIns="89569" tIns="44785" rIns="89569" bIns="44785" numCol="1" anchor="b" anchorCtr="0" compatLnSpc="1">
            <a:prstTxWarp prst="textNoShape">
              <a:avLst/>
            </a:prstTxWarp>
          </a:bodyPr>
          <a:lstStyle>
            <a:lvl1pPr algn="r" defTabSz="896938">
              <a:defRPr sz="1200" smtClean="0"/>
            </a:lvl1pPr>
          </a:lstStyle>
          <a:p>
            <a:pPr>
              <a:defRPr/>
            </a:pPr>
            <a:fld id="{1698174A-C88F-4F19-BB54-C755A9FDFDA7}" type="slidenum">
              <a:rPr lang="en-AU"/>
              <a:pPr>
                <a:defRPr/>
              </a:pPr>
              <a:t>‹#›</a:t>
            </a:fld>
            <a:endParaRPr lang="en-AU" dirty="0"/>
          </a:p>
        </p:txBody>
      </p:sp>
    </p:spTree>
    <p:extLst>
      <p:ext uri="{BB962C8B-B14F-4D97-AF65-F5344CB8AC3E}">
        <p14:creationId xmlns:p14="http://schemas.microsoft.com/office/powerpoint/2010/main" val="109331213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571" kern="1200">
        <a:solidFill>
          <a:schemeClr val="tx1"/>
        </a:solidFill>
        <a:latin typeface="Times New Roman" pitchFamily="-65" charset="0"/>
        <a:ea typeface="ＭＳ Ｐゴシック" charset="-128"/>
        <a:cs typeface="ＭＳ Ｐゴシック" charset="-128"/>
      </a:defRPr>
    </a:lvl1pPr>
    <a:lvl2pPr marL="210885" algn="l" rtl="0" eaLnBrk="0" fontAlgn="base" hangingPunct="0">
      <a:spcBef>
        <a:spcPct val="30000"/>
      </a:spcBef>
      <a:spcAft>
        <a:spcPct val="0"/>
      </a:spcAft>
      <a:defRPr sz="571" kern="1200">
        <a:solidFill>
          <a:schemeClr val="tx1"/>
        </a:solidFill>
        <a:latin typeface="Times New Roman" pitchFamily="-65" charset="0"/>
        <a:ea typeface="ＭＳ Ｐゴシック" pitchFamily="-65" charset="-128"/>
        <a:cs typeface="+mn-cs"/>
      </a:defRPr>
    </a:lvl2pPr>
    <a:lvl3pPr marL="422905" algn="l" rtl="0" eaLnBrk="0" fontAlgn="base" hangingPunct="0">
      <a:spcBef>
        <a:spcPct val="30000"/>
      </a:spcBef>
      <a:spcAft>
        <a:spcPct val="0"/>
      </a:spcAft>
      <a:defRPr sz="571" kern="1200">
        <a:solidFill>
          <a:schemeClr val="tx1"/>
        </a:solidFill>
        <a:latin typeface="Times New Roman" pitchFamily="-65" charset="0"/>
        <a:ea typeface="ＭＳ Ｐゴシック" pitchFamily="-65" charset="-128"/>
        <a:cs typeface="+mn-cs"/>
      </a:defRPr>
    </a:lvl3pPr>
    <a:lvl4pPr marL="634924" algn="l" rtl="0" eaLnBrk="0" fontAlgn="base" hangingPunct="0">
      <a:spcBef>
        <a:spcPct val="30000"/>
      </a:spcBef>
      <a:spcAft>
        <a:spcPct val="0"/>
      </a:spcAft>
      <a:defRPr sz="571" kern="1200">
        <a:solidFill>
          <a:schemeClr val="tx1"/>
        </a:solidFill>
        <a:latin typeface="Times New Roman" pitchFamily="-65" charset="0"/>
        <a:ea typeface="ＭＳ Ｐゴシック" pitchFamily="-65" charset="-128"/>
        <a:cs typeface="+mn-cs"/>
      </a:defRPr>
    </a:lvl4pPr>
    <a:lvl5pPr marL="845809" algn="l" rtl="0" eaLnBrk="0" fontAlgn="base" hangingPunct="0">
      <a:spcBef>
        <a:spcPct val="30000"/>
      </a:spcBef>
      <a:spcAft>
        <a:spcPct val="0"/>
      </a:spcAft>
      <a:defRPr sz="571" kern="1200">
        <a:solidFill>
          <a:schemeClr val="tx1"/>
        </a:solidFill>
        <a:latin typeface="Times New Roman" pitchFamily="-65" charset="0"/>
        <a:ea typeface="ＭＳ Ｐゴシック" pitchFamily="-65" charset="-128"/>
        <a:cs typeface="+mn-cs"/>
      </a:defRPr>
    </a:lvl5pPr>
    <a:lvl6pPr marL="1058274" algn="l" defTabSz="211655" rtl="0" eaLnBrk="1" latinLnBrk="0" hangingPunct="1">
      <a:defRPr sz="571" kern="1200">
        <a:solidFill>
          <a:schemeClr val="tx1"/>
        </a:solidFill>
        <a:latin typeface="+mn-lt"/>
        <a:ea typeface="+mn-ea"/>
        <a:cs typeface="+mn-cs"/>
      </a:defRPr>
    </a:lvl6pPr>
    <a:lvl7pPr marL="1269928" algn="l" defTabSz="211655" rtl="0" eaLnBrk="1" latinLnBrk="0" hangingPunct="1">
      <a:defRPr sz="571" kern="1200">
        <a:solidFill>
          <a:schemeClr val="tx1"/>
        </a:solidFill>
        <a:latin typeface="+mn-lt"/>
        <a:ea typeface="+mn-ea"/>
        <a:cs typeface="+mn-cs"/>
      </a:defRPr>
    </a:lvl7pPr>
    <a:lvl8pPr marL="1481584" algn="l" defTabSz="211655" rtl="0" eaLnBrk="1" latinLnBrk="0" hangingPunct="1">
      <a:defRPr sz="571" kern="1200">
        <a:solidFill>
          <a:schemeClr val="tx1"/>
        </a:solidFill>
        <a:latin typeface="+mn-lt"/>
        <a:ea typeface="+mn-ea"/>
        <a:cs typeface="+mn-cs"/>
      </a:defRPr>
    </a:lvl8pPr>
    <a:lvl9pPr marL="1693238" algn="l" defTabSz="211655" rtl="0" eaLnBrk="1" latinLnBrk="0" hangingPunct="1">
      <a:defRPr sz="571"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Image Placeholder 1"/>
          <p:cNvSpPr>
            <a:spLocks noGrp="1" noRot="1" noChangeAspect="1" noTextEdit="1"/>
          </p:cNvSpPr>
          <p:nvPr>
            <p:ph type="sldImg"/>
          </p:nvPr>
        </p:nvSpPr>
        <p:spPr>
          <a:xfrm>
            <a:off x="2644775" y="522288"/>
            <a:ext cx="3924300" cy="2617787"/>
          </a:xfrm>
          <a:ln/>
        </p:spPr>
      </p:sp>
      <p:sp>
        <p:nvSpPr>
          <p:cNvPr id="4099" name="Notes Placeholder 2"/>
          <p:cNvSpPr>
            <a:spLocks noGrp="1"/>
          </p:cNvSpPr>
          <p:nvPr>
            <p:ph type="body" idx="1"/>
          </p:nvPr>
        </p:nvSpPr>
        <p:spPr>
          <a:noFill/>
          <a:ln/>
        </p:spPr>
        <p:txBody>
          <a:bodyPr/>
          <a:lstStyle/>
          <a:p>
            <a:endParaRPr lang="en-US" dirty="0">
              <a:latin typeface="Times New Roman" pitchFamily="-111" charset="0"/>
              <a:ea typeface="ＭＳ Ｐゴシック" pitchFamily="-111" charset="-128"/>
            </a:endParaRPr>
          </a:p>
        </p:txBody>
      </p:sp>
      <p:sp>
        <p:nvSpPr>
          <p:cNvPr id="4100" name="Slide Number Placeholder 3"/>
          <p:cNvSpPr>
            <a:spLocks noGrp="1"/>
          </p:cNvSpPr>
          <p:nvPr>
            <p:ph type="sldNum" sz="quarter" idx="5"/>
          </p:nvPr>
        </p:nvSpPr>
        <p:spPr>
          <a:noFill/>
        </p:spPr>
        <p:txBody>
          <a:bodyPr/>
          <a:lstStyle/>
          <a:p>
            <a:fld id="{C481CA4B-5FE3-46EC-803C-3A8105D557B8}" type="slidenum">
              <a:rPr lang="en-AU"/>
              <a:pPr/>
              <a:t>1</a:t>
            </a:fld>
            <a:endParaRPr lang="en-AU" dirty="0"/>
          </a:p>
        </p:txBody>
      </p:sp>
    </p:spTree>
    <p:extLst>
      <p:ext uri="{BB962C8B-B14F-4D97-AF65-F5344CB8AC3E}">
        <p14:creationId xmlns:p14="http://schemas.microsoft.com/office/powerpoint/2010/main" val="393896208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463323" y="3976793"/>
            <a:ext cx="16580556" cy="2744047"/>
          </a:xfrm>
        </p:spPr>
        <p:txBody>
          <a:bodyPr/>
          <a:lstStyle/>
          <a:p>
            <a:r>
              <a:rPr lang="en-CA"/>
              <a:t>Click to edit Master title style</a:t>
            </a:r>
            <a:endParaRPr lang="en-US"/>
          </a:p>
        </p:txBody>
      </p:sp>
      <p:sp>
        <p:nvSpPr>
          <p:cNvPr id="3" name="Subtitle 2"/>
          <p:cNvSpPr>
            <a:spLocks noGrp="1"/>
          </p:cNvSpPr>
          <p:nvPr>
            <p:ph type="subTitle" idx="1"/>
          </p:nvPr>
        </p:nvSpPr>
        <p:spPr>
          <a:xfrm>
            <a:off x="2925940" y="7254240"/>
            <a:ext cx="13655323" cy="3271520"/>
          </a:xfrm>
        </p:spPr>
        <p:txBody>
          <a:bodyPr/>
          <a:lstStyle>
            <a:lvl1pPr marL="0" indent="0" algn="ctr">
              <a:buNone/>
              <a:defRPr/>
            </a:lvl1pPr>
            <a:lvl2pPr marL="197578" indent="0" algn="ctr">
              <a:buNone/>
              <a:defRPr/>
            </a:lvl2pPr>
            <a:lvl3pPr marL="395156" indent="0" algn="ctr">
              <a:buNone/>
              <a:defRPr/>
            </a:lvl3pPr>
            <a:lvl4pPr marL="592734" indent="0" algn="ctr">
              <a:buNone/>
              <a:defRPr/>
            </a:lvl4pPr>
            <a:lvl5pPr marL="790312" indent="0" algn="ctr">
              <a:buNone/>
              <a:defRPr/>
            </a:lvl5pPr>
            <a:lvl6pPr marL="987890" indent="0" algn="ctr">
              <a:buNone/>
              <a:defRPr/>
            </a:lvl6pPr>
            <a:lvl7pPr marL="1185468" indent="0" algn="ctr">
              <a:buNone/>
              <a:defRPr/>
            </a:lvl7pPr>
            <a:lvl8pPr marL="1383046" indent="0" algn="ctr">
              <a:buNone/>
              <a:defRPr/>
            </a:lvl8pPr>
            <a:lvl9pPr marL="1580624" indent="0" algn="ctr">
              <a:buNone/>
              <a:defRPr/>
            </a:lvl9pPr>
          </a:lstStyle>
          <a:p>
            <a:r>
              <a:rPr lang="en-CA"/>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B9AB5C75-1BD0-4740-824C-F8335A3CF5A8}" type="slidenum">
              <a:rPr lang="en-US"/>
              <a:pPr>
                <a:defRPr/>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C2BF661B-9B97-4484-AA72-ED50EAB26756}" type="slidenum">
              <a:rPr lang="en-US"/>
              <a:pPr>
                <a:defRPr/>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3898740" y="1137920"/>
            <a:ext cx="4145138" cy="10241280"/>
          </a:xfrm>
        </p:spPr>
        <p:txBody>
          <a:bodyPr vert="eaVert"/>
          <a:lstStyle/>
          <a:p>
            <a:r>
              <a:rPr lang="en-CA"/>
              <a:t>Click to edit Master title style</a:t>
            </a:r>
            <a:endParaRPr lang="en-US"/>
          </a:p>
        </p:txBody>
      </p:sp>
      <p:sp>
        <p:nvSpPr>
          <p:cNvPr id="3" name="Vertical Text Placeholder 2"/>
          <p:cNvSpPr>
            <a:spLocks noGrp="1"/>
          </p:cNvSpPr>
          <p:nvPr>
            <p:ph type="body" orient="vert" idx="1"/>
          </p:nvPr>
        </p:nvSpPr>
        <p:spPr>
          <a:xfrm>
            <a:off x="1463324" y="1137920"/>
            <a:ext cx="12367683" cy="10241280"/>
          </a:xfrm>
        </p:spPr>
        <p:txBody>
          <a:bodyPr vert="eaVert"/>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7A18F767-5E35-42AF-AF29-669124FDF8D3}" type="slidenum">
              <a:rPr lang="en-US"/>
              <a:pPr>
                <a:defRPr/>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a:t>Click to edit Master title style</a:t>
            </a:r>
            <a:endParaRPr lang="en-US"/>
          </a:p>
        </p:txBody>
      </p:sp>
      <p:sp>
        <p:nvSpPr>
          <p:cNvPr id="3" name="Content Placeholder 2"/>
          <p:cNvSpPr>
            <a:spLocks noGrp="1"/>
          </p:cNvSpPr>
          <p:nvPr>
            <p:ph idx="1"/>
          </p:nvPr>
        </p:nvSpPr>
        <p:spPr/>
        <p:txBody>
          <a:bodyPr/>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FDE94CA6-99D5-4E04-A9FB-6277D00A4CAE}" type="slidenum">
              <a:rPr lang="en-US"/>
              <a:pPr>
                <a:defRPr/>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540934" y="8226213"/>
            <a:ext cx="16581262" cy="2542540"/>
          </a:xfrm>
        </p:spPr>
        <p:txBody>
          <a:bodyPr anchor="t"/>
          <a:lstStyle>
            <a:lvl1pPr algn="l">
              <a:defRPr sz="1667" b="1" cap="all"/>
            </a:lvl1pPr>
          </a:lstStyle>
          <a:p>
            <a:r>
              <a:rPr lang="en-CA"/>
              <a:t>Click to edit Master title style</a:t>
            </a:r>
            <a:endParaRPr lang="en-US"/>
          </a:p>
        </p:txBody>
      </p:sp>
      <p:sp>
        <p:nvSpPr>
          <p:cNvPr id="3" name="Text Placeholder 2"/>
          <p:cNvSpPr>
            <a:spLocks noGrp="1"/>
          </p:cNvSpPr>
          <p:nvPr>
            <p:ph type="body" idx="1"/>
          </p:nvPr>
        </p:nvSpPr>
        <p:spPr>
          <a:xfrm>
            <a:off x="1540934" y="5426194"/>
            <a:ext cx="16581262" cy="2800021"/>
          </a:xfrm>
        </p:spPr>
        <p:txBody>
          <a:bodyPr anchor="b"/>
          <a:lstStyle>
            <a:lvl1pPr marL="0" indent="0">
              <a:buNone/>
              <a:defRPr sz="867"/>
            </a:lvl1pPr>
            <a:lvl2pPr marL="197578" indent="0">
              <a:buNone/>
              <a:defRPr sz="800"/>
            </a:lvl2pPr>
            <a:lvl3pPr marL="395156" indent="0">
              <a:buNone/>
              <a:defRPr sz="733"/>
            </a:lvl3pPr>
            <a:lvl4pPr marL="592734" indent="0">
              <a:buNone/>
              <a:defRPr sz="600"/>
            </a:lvl4pPr>
            <a:lvl5pPr marL="790312" indent="0">
              <a:buNone/>
              <a:defRPr sz="600"/>
            </a:lvl5pPr>
            <a:lvl6pPr marL="987890" indent="0">
              <a:buNone/>
              <a:defRPr sz="600"/>
            </a:lvl6pPr>
            <a:lvl7pPr marL="1185468" indent="0">
              <a:buNone/>
              <a:defRPr sz="600"/>
            </a:lvl7pPr>
            <a:lvl8pPr marL="1383046" indent="0">
              <a:buNone/>
              <a:defRPr sz="600"/>
            </a:lvl8pPr>
            <a:lvl9pPr marL="1580624" indent="0">
              <a:buNone/>
              <a:defRPr sz="600"/>
            </a:lvl9pPr>
          </a:lstStyle>
          <a:p>
            <a:pPr lvl="0"/>
            <a:r>
              <a:rPr lang="en-CA"/>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15A4128B-B2D7-43E6-973F-07F5DADEE89A}" type="slidenum">
              <a:rPr lang="en-US"/>
              <a:pPr>
                <a:defRPr/>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a:t>Click to edit Master title style</a:t>
            </a:r>
            <a:endParaRPr lang="en-US"/>
          </a:p>
        </p:txBody>
      </p:sp>
      <p:sp>
        <p:nvSpPr>
          <p:cNvPr id="3" name="Content Placeholder 2"/>
          <p:cNvSpPr>
            <a:spLocks noGrp="1"/>
          </p:cNvSpPr>
          <p:nvPr>
            <p:ph sz="half" idx="1"/>
          </p:nvPr>
        </p:nvSpPr>
        <p:spPr>
          <a:xfrm>
            <a:off x="1463324" y="3698240"/>
            <a:ext cx="8256411" cy="7680960"/>
          </a:xfrm>
        </p:spPr>
        <p:txBody>
          <a:bodyPr/>
          <a:lstStyle>
            <a:lvl1pPr>
              <a:defRPr sz="1200"/>
            </a:lvl1pPr>
            <a:lvl2pPr>
              <a:defRPr sz="1067"/>
            </a:lvl2pPr>
            <a:lvl3pPr>
              <a:defRPr sz="867"/>
            </a:lvl3pPr>
            <a:lvl4pPr>
              <a:defRPr sz="800"/>
            </a:lvl4pPr>
            <a:lvl5pPr>
              <a:defRPr sz="800"/>
            </a:lvl5pPr>
            <a:lvl6pPr>
              <a:defRPr sz="800"/>
            </a:lvl6pPr>
            <a:lvl7pPr>
              <a:defRPr sz="800"/>
            </a:lvl7pPr>
            <a:lvl8pPr>
              <a:defRPr sz="800"/>
            </a:lvl8pPr>
            <a:lvl9pPr>
              <a:defRPr sz="800"/>
            </a:lvl9pPr>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US"/>
          </a:p>
        </p:txBody>
      </p:sp>
      <p:sp>
        <p:nvSpPr>
          <p:cNvPr id="4" name="Content Placeholder 3"/>
          <p:cNvSpPr>
            <a:spLocks noGrp="1"/>
          </p:cNvSpPr>
          <p:nvPr>
            <p:ph sz="half" idx="2"/>
          </p:nvPr>
        </p:nvSpPr>
        <p:spPr>
          <a:xfrm>
            <a:off x="9787468" y="3698240"/>
            <a:ext cx="8256411" cy="7680960"/>
          </a:xfrm>
        </p:spPr>
        <p:txBody>
          <a:bodyPr/>
          <a:lstStyle>
            <a:lvl1pPr>
              <a:defRPr sz="1200"/>
            </a:lvl1pPr>
            <a:lvl2pPr>
              <a:defRPr sz="1067"/>
            </a:lvl2pPr>
            <a:lvl3pPr>
              <a:defRPr sz="867"/>
            </a:lvl3pPr>
            <a:lvl4pPr>
              <a:defRPr sz="800"/>
            </a:lvl4pPr>
            <a:lvl5pPr>
              <a:defRPr sz="800"/>
            </a:lvl5pPr>
            <a:lvl6pPr>
              <a:defRPr sz="800"/>
            </a:lvl6pPr>
            <a:lvl7pPr>
              <a:defRPr sz="800"/>
            </a:lvl7pPr>
            <a:lvl8pPr>
              <a:defRPr sz="800"/>
            </a:lvl8pPr>
            <a:lvl9pPr>
              <a:defRPr sz="800"/>
            </a:lvl9pPr>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6"/>
          <p:cNvSpPr>
            <a:spLocks noGrp="1" noChangeArrowheads="1"/>
          </p:cNvSpPr>
          <p:nvPr>
            <p:ph type="sldNum" sz="quarter" idx="12"/>
          </p:nvPr>
        </p:nvSpPr>
        <p:spPr>
          <a:ln/>
        </p:spPr>
        <p:txBody>
          <a:bodyPr/>
          <a:lstStyle>
            <a:lvl1pPr>
              <a:defRPr/>
            </a:lvl1pPr>
          </a:lstStyle>
          <a:p>
            <a:pPr>
              <a:defRPr/>
            </a:pPr>
            <a:fld id="{18F94766-3424-455A-A356-B033A4BD4C39}" type="slidenum">
              <a:rPr lang="en-US"/>
              <a:pPr>
                <a:defRPr/>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975079" y="512986"/>
            <a:ext cx="17557044" cy="2133600"/>
          </a:xfrm>
        </p:spPr>
        <p:txBody>
          <a:bodyPr/>
          <a:lstStyle>
            <a:lvl1pPr>
              <a:defRPr/>
            </a:lvl1pPr>
          </a:lstStyle>
          <a:p>
            <a:r>
              <a:rPr lang="en-CA"/>
              <a:t>Click to edit Master title style</a:t>
            </a:r>
            <a:endParaRPr lang="en-US"/>
          </a:p>
        </p:txBody>
      </p:sp>
      <p:sp>
        <p:nvSpPr>
          <p:cNvPr id="3" name="Text Placeholder 2"/>
          <p:cNvSpPr>
            <a:spLocks noGrp="1"/>
          </p:cNvSpPr>
          <p:nvPr>
            <p:ph type="body" idx="1"/>
          </p:nvPr>
        </p:nvSpPr>
        <p:spPr>
          <a:xfrm>
            <a:off x="975078" y="2865875"/>
            <a:ext cx="8619067" cy="1193894"/>
          </a:xfrm>
        </p:spPr>
        <p:txBody>
          <a:bodyPr anchor="b"/>
          <a:lstStyle>
            <a:lvl1pPr marL="0" indent="0">
              <a:buNone/>
              <a:defRPr sz="1067" b="1"/>
            </a:lvl1pPr>
            <a:lvl2pPr marL="197578" indent="0">
              <a:buNone/>
              <a:defRPr sz="867" b="1"/>
            </a:lvl2pPr>
            <a:lvl3pPr marL="395156" indent="0">
              <a:buNone/>
              <a:defRPr sz="800" b="1"/>
            </a:lvl3pPr>
            <a:lvl4pPr marL="592734" indent="0">
              <a:buNone/>
              <a:defRPr sz="733" b="1"/>
            </a:lvl4pPr>
            <a:lvl5pPr marL="790312" indent="0">
              <a:buNone/>
              <a:defRPr sz="733" b="1"/>
            </a:lvl5pPr>
            <a:lvl6pPr marL="987890" indent="0">
              <a:buNone/>
              <a:defRPr sz="733" b="1"/>
            </a:lvl6pPr>
            <a:lvl7pPr marL="1185468" indent="0">
              <a:buNone/>
              <a:defRPr sz="733" b="1"/>
            </a:lvl7pPr>
            <a:lvl8pPr marL="1383046" indent="0">
              <a:buNone/>
              <a:defRPr sz="733" b="1"/>
            </a:lvl8pPr>
            <a:lvl9pPr marL="1580624" indent="0">
              <a:buNone/>
              <a:defRPr sz="733" b="1"/>
            </a:lvl9pPr>
          </a:lstStyle>
          <a:p>
            <a:pPr lvl="0"/>
            <a:r>
              <a:rPr lang="en-CA"/>
              <a:t>Click to edit Master text styles</a:t>
            </a:r>
          </a:p>
        </p:txBody>
      </p:sp>
      <p:sp>
        <p:nvSpPr>
          <p:cNvPr id="4" name="Content Placeholder 3"/>
          <p:cNvSpPr>
            <a:spLocks noGrp="1"/>
          </p:cNvSpPr>
          <p:nvPr>
            <p:ph sz="half" idx="2"/>
          </p:nvPr>
        </p:nvSpPr>
        <p:spPr>
          <a:xfrm>
            <a:off x="975078" y="4059769"/>
            <a:ext cx="8619067" cy="7376066"/>
          </a:xfrm>
        </p:spPr>
        <p:txBody>
          <a:bodyPr/>
          <a:lstStyle>
            <a:lvl1pPr>
              <a:defRPr sz="1067"/>
            </a:lvl1pPr>
            <a:lvl2pPr>
              <a:defRPr sz="867"/>
            </a:lvl2pPr>
            <a:lvl3pPr>
              <a:defRPr sz="800"/>
            </a:lvl3pPr>
            <a:lvl4pPr>
              <a:defRPr sz="733"/>
            </a:lvl4pPr>
            <a:lvl5pPr>
              <a:defRPr sz="733"/>
            </a:lvl5pPr>
            <a:lvl6pPr>
              <a:defRPr sz="733"/>
            </a:lvl6pPr>
            <a:lvl7pPr>
              <a:defRPr sz="733"/>
            </a:lvl7pPr>
            <a:lvl8pPr>
              <a:defRPr sz="733"/>
            </a:lvl8pPr>
            <a:lvl9pPr>
              <a:defRPr sz="733"/>
            </a:lvl9pPr>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US"/>
          </a:p>
        </p:txBody>
      </p:sp>
      <p:sp>
        <p:nvSpPr>
          <p:cNvPr id="5" name="Text Placeholder 4"/>
          <p:cNvSpPr>
            <a:spLocks noGrp="1"/>
          </p:cNvSpPr>
          <p:nvPr>
            <p:ph type="body" sz="quarter" idx="3"/>
          </p:nvPr>
        </p:nvSpPr>
        <p:spPr>
          <a:xfrm>
            <a:off x="9909528" y="2865875"/>
            <a:ext cx="8622595" cy="1193894"/>
          </a:xfrm>
        </p:spPr>
        <p:txBody>
          <a:bodyPr anchor="b"/>
          <a:lstStyle>
            <a:lvl1pPr marL="0" indent="0">
              <a:buNone/>
              <a:defRPr sz="1067" b="1"/>
            </a:lvl1pPr>
            <a:lvl2pPr marL="197578" indent="0">
              <a:buNone/>
              <a:defRPr sz="867" b="1"/>
            </a:lvl2pPr>
            <a:lvl3pPr marL="395156" indent="0">
              <a:buNone/>
              <a:defRPr sz="800" b="1"/>
            </a:lvl3pPr>
            <a:lvl4pPr marL="592734" indent="0">
              <a:buNone/>
              <a:defRPr sz="733" b="1"/>
            </a:lvl4pPr>
            <a:lvl5pPr marL="790312" indent="0">
              <a:buNone/>
              <a:defRPr sz="733" b="1"/>
            </a:lvl5pPr>
            <a:lvl6pPr marL="987890" indent="0">
              <a:buNone/>
              <a:defRPr sz="733" b="1"/>
            </a:lvl6pPr>
            <a:lvl7pPr marL="1185468" indent="0">
              <a:buNone/>
              <a:defRPr sz="733" b="1"/>
            </a:lvl7pPr>
            <a:lvl8pPr marL="1383046" indent="0">
              <a:buNone/>
              <a:defRPr sz="733" b="1"/>
            </a:lvl8pPr>
            <a:lvl9pPr marL="1580624" indent="0">
              <a:buNone/>
              <a:defRPr sz="733" b="1"/>
            </a:lvl9pPr>
          </a:lstStyle>
          <a:p>
            <a:pPr lvl="0"/>
            <a:r>
              <a:rPr lang="en-CA"/>
              <a:t>Click to edit Master text styles</a:t>
            </a:r>
          </a:p>
        </p:txBody>
      </p:sp>
      <p:sp>
        <p:nvSpPr>
          <p:cNvPr id="6" name="Content Placeholder 5"/>
          <p:cNvSpPr>
            <a:spLocks noGrp="1"/>
          </p:cNvSpPr>
          <p:nvPr>
            <p:ph sz="quarter" idx="4"/>
          </p:nvPr>
        </p:nvSpPr>
        <p:spPr>
          <a:xfrm>
            <a:off x="9909528" y="4059769"/>
            <a:ext cx="8622595" cy="7376066"/>
          </a:xfrm>
        </p:spPr>
        <p:txBody>
          <a:bodyPr/>
          <a:lstStyle>
            <a:lvl1pPr>
              <a:defRPr sz="1067"/>
            </a:lvl1pPr>
            <a:lvl2pPr>
              <a:defRPr sz="867"/>
            </a:lvl2pPr>
            <a:lvl3pPr>
              <a:defRPr sz="800"/>
            </a:lvl3pPr>
            <a:lvl4pPr>
              <a:defRPr sz="733"/>
            </a:lvl4pPr>
            <a:lvl5pPr>
              <a:defRPr sz="733"/>
            </a:lvl5pPr>
            <a:lvl6pPr>
              <a:defRPr sz="733"/>
            </a:lvl6pPr>
            <a:lvl7pPr>
              <a:defRPr sz="733"/>
            </a:lvl7pPr>
            <a:lvl8pPr>
              <a:defRPr sz="733"/>
            </a:lvl8pPr>
            <a:lvl9pPr>
              <a:defRPr sz="733"/>
            </a:lvl9pPr>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dirty="0"/>
          </a:p>
        </p:txBody>
      </p:sp>
      <p:sp>
        <p:nvSpPr>
          <p:cNvPr id="8"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9" name="Rectangle 6"/>
          <p:cNvSpPr>
            <a:spLocks noGrp="1" noChangeArrowheads="1"/>
          </p:cNvSpPr>
          <p:nvPr>
            <p:ph type="sldNum" sz="quarter" idx="12"/>
          </p:nvPr>
        </p:nvSpPr>
        <p:spPr>
          <a:ln/>
        </p:spPr>
        <p:txBody>
          <a:bodyPr/>
          <a:lstStyle>
            <a:lvl1pPr>
              <a:defRPr/>
            </a:lvl1pPr>
          </a:lstStyle>
          <a:p>
            <a:pPr>
              <a:defRPr/>
            </a:pPr>
            <a:fld id="{ABFBF569-B6F7-4897-852F-787AED68C470}" type="slidenum">
              <a:rPr lang="en-US"/>
              <a:pPr>
                <a:defRPr/>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dirty="0"/>
          </a:p>
        </p:txBody>
      </p:sp>
      <p:sp>
        <p:nvSpPr>
          <p:cNvPr id="4"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5" name="Rectangle 6"/>
          <p:cNvSpPr>
            <a:spLocks noGrp="1" noChangeArrowheads="1"/>
          </p:cNvSpPr>
          <p:nvPr>
            <p:ph type="sldNum" sz="quarter" idx="12"/>
          </p:nvPr>
        </p:nvSpPr>
        <p:spPr>
          <a:ln/>
        </p:spPr>
        <p:txBody>
          <a:bodyPr/>
          <a:lstStyle>
            <a:lvl1pPr>
              <a:defRPr/>
            </a:lvl1pPr>
          </a:lstStyle>
          <a:p>
            <a:pPr>
              <a:defRPr/>
            </a:pPr>
            <a:fld id="{68A7D116-90EF-444B-AA26-D8B7EBBE7B1A}" type="slidenum">
              <a:rPr lang="en-US"/>
              <a:pPr>
                <a:defRPr/>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dirty="0"/>
          </a:p>
        </p:txBody>
      </p:sp>
      <p:sp>
        <p:nvSpPr>
          <p:cNvPr id="3"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4" name="Rectangle 6"/>
          <p:cNvSpPr>
            <a:spLocks noGrp="1" noChangeArrowheads="1"/>
          </p:cNvSpPr>
          <p:nvPr>
            <p:ph type="sldNum" sz="quarter" idx="12"/>
          </p:nvPr>
        </p:nvSpPr>
        <p:spPr>
          <a:ln/>
        </p:spPr>
        <p:txBody>
          <a:bodyPr/>
          <a:lstStyle>
            <a:lvl1pPr>
              <a:defRPr/>
            </a:lvl1pPr>
          </a:lstStyle>
          <a:p>
            <a:pPr>
              <a:defRPr/>
            </a:pPr>
            <a:fld id="{594835C6-1E2F-4D2B-8523-9D49B3D23784}" type="slidenum">
              <a:rPr lang="en-US"/>
              <a:pPr>
                <a:defRPr/>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75078" y="509693"/>
            <a:ext cx="6417734" cy="2169160"/>
          </a:xfrm>
        </p:spPr>
        <p:txBody>
          <a:bodyPr anchor="b"/>
          <a:lstStyle>
            <a:lvl1pPr algn="l">
              <a:defRPr sz="867" b="1"/>
            </a:lvl1pPr>
          </a:lstStyle>
          <a:p>
            <a:r>
              <a:rPr lang="en-CA"/>
              <a:t>Click to edit Master title style</a:t>
            </a:r>
            <a:endParaRPr lang="en-US"/>
          </a:p>
        </p:txBody>
      </p:sp>
      <p:sp>
        <p:nvSpPr>
          <p:cNvPr id="3" name="Content Placeholder 2"/>
          <p:cNvSpPr>
            <a:spLocks noGrp="1"/>
          </p:cNvSpPr>
          <p:nvPr>
            <p:ph idx="1"/>
          </p:nvPr>
        </p:nvSpPr>
        <p:spPr>
          <a:xfrm>
            <a:off x="7627056" y="509695"/>
            <a:ext cx="10905067" cy="10926139"/>
          </a:xfrm>
        </p:spPr>
        <p:txBody>
          <a:bodyPr/>
          <a:lstStyle>
            <a:lvl1pPr>
              <a:defRPr sz="1400"/>
            </a:lvl1pPr>
            <a:lvl2pPr>
              <a:defRPr sz="1200"/>
            </a:lvl2pPr>
            <a:lvl3pPr>
              <a:defRPr sz="1067"/>
            </a:lvl3pPr>
            <a:lvl4pPr>
              <a:defRPr sz="867"/>
            </a:lvl4pPr>
            <a:lvl5pPr>
              <a:defRPr sz="867"/>
            </a:lvl5pPr>
            <a:lvl6pPr>
              <a:defRPr sz="867"/>
            </a:lvl6pPr>
            <a:lvl7pPr>
              <a:defRPr sz="867"/>
            </a:lvl7pPr>
            <a:lvl8pPr>
              <a:defRPr sz="867"/>
            </a:lvl8pPr>
            <a:lvl9pPr>
              <a:defRPr sz="867"/>
            </a:lvl9pPr>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US"/>
          </a:p>
        </p:txBody>
      </p:sp>
      <p:sp>
        <p:nvSpPr>
          <p:cNvPr id="4" name="Text Placeholder 3"/>
          <p:cNvSpPr>
            <a:spLocks noGrp="1"/>
          </p:cNvSpPr>
          <p:nvPr>
            <p:ph type="body" sz="half" idx="2"/>
          </p:nvPr>
        </p:nvSpPr>
        <p:spPr>
          <a:xfrm>
            <a:off x="975078" y="2678856"/>
            <a:ext cx="6417734" cy="8756979"/>
          </a:xfrm>
        </p:spPr>
        <p:txBody>
          <a:bodyPr/>
          <a:lstStyle>
            <a:lvl1pPr marL="0" indent="0">
              <a:buNone/>
              <a:defRPr sz="600"/>
            </a:lvl1pPr>
            <a:lvl2pPr marL="197578" indent="0">
              <a:buNone/>
              <a:defRPr sz="533"/>
            </a:lvl2pPr>
            <a:lvl3pPr marL="395156" indent="0">
              <a:buNone/>
              <a:defRPr sz="400"/>
            </a:lvl3pPr>
            <a:lvl4pPr marL="592734" indent="0">
              <a:buNone/>
              <a:defRPr sz="400"/>
            </a:lvl4pPr>
            <a:lvl5pPr marL="790312" indent="0">
              <a:buNone/>
              <a:defRPr sz="400"/>
            </a:lvl5pPr>
            <a:lvl6pPr marL="987890" indent="0">
              <a:buNone/>
              <a:defRPr sz="400"/>
            </a:lvl6pPr>
            <a:lvl7pPr marL="1185468" indent="0">
              <a:buNone/>
              <a:defRPr sz="400"/>
            </a:lvl7pPr>
            <a:lvl8pPr marL="1383046" indent="0">
              <a:buNone/>
              <a:defRPr sz="400"/>
            </a:lvl8pPr>
            <a:lvl9pPr marL="1580624" indent="0">
              <a:buNone/>
              <a:defRPr sz="400"/>
            </a:lvl9pPr>
          </a:lstStyle>
          <a:p>
            <a:pPr lvl="0"/>
            <a:r>
              <a:rPr lang="en-CA"/>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6"/>
          <p:cNvSpPr>
            <a:spLocks noGrp="1" noChangeArrowheads="1"/>
          </p:cNvSpPr>
          <p:nvPr>
            <p:ph type="sldNum" sz="quarter" idx="12"/>
          </p:nvPr>
        </p:nvSpPr>
        <p:spPr>
          <a:ln/>
        </p:spPr>
        <p:txBody>
          <a:bodyPr/>
          <a:lstStyle>
            <a:lvl1pPr>
              <a:defRPr/>
            </a:lvl1pPr>
          </a:lstStyle>
          <a:p>
            <a:pPr>
              <a:defRPr/>
            </a:pPr>
            <a:fld id="{E44D112F-AC3D-431E-B0A2-840072B5E3F0}" type="slidenum">
              <a:rPr lang="en-US"/>
              <a:pPr>
                <a:defRPr/>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823406" y="8961123"/>
            <a:ext cx="11704461" cy="1058239"/>
          </a:xfrm>
        </p:spPr>
        <p:txBody>
          <a:bodyPr anchor="b"/>
          <a:lstStyle>
            <a:lvl1pPr algn="l">
              <a:defRPr sz="867" b="1"/>
            </a:lvl1pPr>
          </a:lstStyle>
          <a:p>
            <a:r>
              <a:rPr lang="en-CA"/>
              <a:t>Click to edit Master title style</a:t>
            </a:r>
            <a:endParaRPr lang="en-US"/>
          </a:p>
        </p:txBody>
      </p:sp>
      <p:sp>
        <p:nvSpPr>
          <p:cNvPr id="3" name="Picture Placeholder 2"/>
          <p:cNvSpPr>
            <a:spLocks noGrp="1"/>
          </p:cNvSpPr>
          <p:nvPr>
            <p:ph type="pic" idx="1"/>
          </p:nvPr>
        </p:nvSpPr>
        <p:spPr>
          <a:xfrm>
            <a:off x="3823406" y="1143847"/>
            <a:ext cx="11704461" cy="7680960"/>
          </a:xfrm>
        </p:spPr>
        <p:txBody>
          <a:bodyPr lIns="276592" tIns="138295" rIns="276592" bIns="138295"/>
          <a:lstStyle>
            <a:lvl1pPr marL="0" indent="0">
              <a:buNone/>
              <a:defRPr sz="1400"/>
            </a:lvl1pPr>
            <a:lvl2pPr marL="197578" indent="0">
              <a:buNone/>
              <a:defRPr sz="1200"/>
            </a:lvl2pPr>
            <a:lvl3pPr marL="395156" indent="0">
              <a:buNone/>
              <a:defRPr sz="1067"/>
            </a:lvl3pPr>
            <a:lvl4pPr marL="592734" indent="0">
              <a:buNone/>
              <a:defRPr sz="867"/>
            </a:lvl4pPr>
            <a:lvl5pPr marL="790312" indent="0">
              <a:buNone/>
              <a:defRPr sz="867"/>
            </a:lvl5pPr>
            <a:lvl6pPr marL="987890" indent="0">
              <a:buNone/>
              <a:defRPr sz="867"/>
            </a:lvl6pPr>
            <a:lvl7pPr marL="1185468" indent="0">
              <a:buNone/>
              <a:defRPr sz="867"/>
            </a:lvl7pPr>
            <a:lvl8pPr marL="1383046" indent="0">
              <a:buNone/>
              <a:defRPr sz="867"/>
            </a:lvl8pPr>
            <a:lvl9pPr marL="1580624" indent="0">
              <a:buNone/>
              <a:defRPr sz="867"/>
            </a:lvl9pPr>
          </a:lstStyle>
          <a:p>
            <a:pPr lvl="0"/>
            <a:endParaRPr lang="en-US" noProof="0" dirty="0"/>
          </a:p>
        </p:txBody>
      </p:sp>
      <p:sp>
        <p:nvSpPr>
          <p:cNvPr id="4" name="Text Placeholder 3"/>
          <p:cNvSpPr>
            <a:spLocks noGrp="1"/>
          </p:cNvSpPr>
          <p:nvPr>
            <p:ph type="body" sz="half" idx="2"/>
          </p:nvPr>
        </p:nvSpPr>
        <p:spPr>
          <a:xfrm>
            <a:off x="3823406" y="10019362"/>
            <a:ext cx="11704461" cy="1502081"/>
          </a:xfrm>
        </p:spPr>
        <p:txBody>
          <a:bodyPr/>
          <a:lstStyle>
            <a:lvl1pPr marL="0" indent="0">
              <a:buNone/>
              <a:defRPr sz="600"/>
            </a:lvl1pPr>
            <a:lvl2pPr marL="197578" indent="0">
              <a:buNone/>
              <a:defRPr sz="533"/>
            </a:lvl2pPr>
            <a:lvl3pPr marL="395156" indent="0">
              <a:buNone/>
              <a:defRPr sz="400"/>
            </a:lvl3pPr>
            <a:lvl4pPr marL="592734" indent="0">
              <a:buNone/>
              <a:defRPr sz="400"/>
            </a:lvl4pPr>
            <a:lvl5pPr marL="790312" indent="0">
              <a:buNone/>
              <a:defRPr sz="400"/>
            </a:lvl5pPr>
            <a:lvl6pPr marL="987890" indent="0">
              <a:buNone/>
              <a:defRPr sz="400"/>
            </a:lvl6pPr>
            <a:lvl7pPr marL="1185468" indent="0">
              <a:buNone/>
              <a:defRPr sz="400"/>
            </a:lvl7pPr>
            <a:lvl8pPr marL="1383046" indent="0">
              <a:buNone/>
              <a:defRPr sz="400"/>
            </a:lvl8pPr>
            <a:lvl9pPr marL="1580624" indent="0">
              <a:buNone/>
              <a:defRPr sz="400"/>
            </a:lvl9pPr>
          </a:lstStyle>
          <a:p>
            <a:pPr lvl="0"/>
            <a:r>
              <a:rPr lang="en-CA"/>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6"/>
          <p:cNvSpPr>
            <a:spLocks noGrp="1" noChangeArrowheads="1"/>
          </p:cNvSpPr>
          <p:nvPr>
            <p:ph type="sldNum" sz="quarter" idx="12"/>
          </p:nvPr>
        </p:nvSpPr>
        <p:spPr>
          <a:ln/>
        </p:spPr>
        <p:txBody>
          <a:bodyPr/>
          <a:lstStyle>
            <a:lvl1pPr>
              <a:defRPr/>
            </a:lvl1pPr>
          </a:lstStyle>
          <a:p>
            <a:pPr>
              <a:defRPr/>
            </a:pPr>
            <a:fld id="{3C178AC9-857B-4853-B914-AFF510DF4207}" type="slidenum">
              <a:rPr lang="en-US"/>
              <a:pPr>
                <a:defRPr/>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2470151" y="1950509"/>
            <a:ext cx="27978100" cy="3657600"/>
          </a:xfrm>
          <a:prstGeom prst="rect">
            <a:avLst/>
          </a:prstGeom>
          <a:noFill/>
          <a:ln w="9525">
            <a:noFill/>
            <a:miter lim="800000"/>
            <a:headEnd/>
            <a:tailEnd/>
          </a:ln>
        </p:spPr>
        <p:txBody>
          <a:bodyPr vert="horz" wrap="square" lIns="464453" tIns="232225" rIns="464453" bIns="232225" numCol="1" anchor="ctr" anchorCtr="0" compatLnSpc="1">
            <a:prstTxWarp prst="textNoShape">
              <a:avLst/>
            </a:prstTxWarp>
          </a:bodyPr>
          <a:lstStyle/>
          <a:p>
            <a:pPr lvl="0"/>
            <a:r>
              <a:rPr lang="en-US"/>
              <a:t>Click to edit Master title style</a:t>
            </a:r>
          </a:p>
        </p:txBody>
      </p:sp>
      <p:sp>
        <p:nvSpPr>
          <p:cNvPr id="2051" name="Rectangle 3"/>
          <p:cNvSpPr>
            <a:spLocks noGrp="1" noChangeArrowheads="1"/>
          </p:cNvSpPr>
          <p:nvPr>
            <p:ph type="body" idx="1"/>
          </p:nvPr>
        </p:nvSpPr>
        <p:spPr bwMode="auto">
          <a:xfrm>
            <a:off x="2470151" y="6339418"/>
            <a:ext cx="27978100" cy="13167783"/>
          </a:xfrm>
          <a:prstGeom prst="rect">
            <a:avLst/>
          </a:prstGeom>
          <a:noFill/>
          <a:ln w="9525">
            <a:noFill/>
            <a:miter lim="800000"/>
            <a:headEnd/>
            <a:tailEnd/>
          </a:ln>
        </p:spPr>
        <p:txBody>
          <a:bodyPr vert="horz" wrap="square" lIns="464453" tIns="232225" rIns="464453" bIns="232225"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2470150" y="19995093"/>
            <a:ext cx="6858000" cy="1462617"/>
          </a:xfrm>
          <a:prstGeom prst="rect">
            <a:avLst/>
          </a:prstGeom>
          <a:noFill/>
          <a:ln w="9525">
            <a:noFill/>
            <a:miter lim="800000"/>
            <a:headEnd/>
            <a:tailEnd/>
          </a:ln>
        </p:spPr>
        <p:txBody>
          <a:bodyPr vert="horz" wrap="square" lIns="464453" tIns="232225" rIns="464453" bIns="232225" numCol="1" anchor="t" anchorCtr="0" compatLnSpc="1">
            <a:prstTxWarp prst="textNoShape">
              <a:avLst/>
            </a:prstTxWarp>
          </a:bodyPr>
          <a:lstStyle>
            <a:lvl1pPr>
              <a:defRPr sz="4734" smtClean="0"/>
            </a:lvl1pPr>
          </a:lstStyle>
          <a:p>
            <a:pPr>
              <a:defRPr/>
            </a:pPr>
            <a:endParaRPr lang="en-US" dirty="0"/>
          </a:p>
        </p:txBody>
      </p:sp>
      <p:sp>
        <p:nvSpPr>
          <p:cNvPr id="1029" name="Rectangle 5"/>
          <p:cNvSpPr>
            <a:spLocks noGrp="1" noChangeArrowheads="1"/>
          </p:cNvSpPr>
          <p:nvPr>
            <p:ph type="ftr" sz="quarter" idx="3"/>
          </p:nvPr>
        </p:nvSpPr>
        <p:spPr bwMode="auto">
          <a:xfrm>
            <a:off x="11245851" y="19995093"/>
            <a:ext cx="10426700" cy="1462617"/>
          </a:xfrm>
          <a:prstGeom prst="rect">
            <a:avLst/>
          </a:prstGeom>
          <a:noFill/>
          <a:ln w="9525">
            <a:noFill/>
            <a:miter lim="800000"/>
            <a:headEnd/>
            <a:tailEnd/>
          </a:ln>
        </p:spPr>
        <p:txBody>
          <a:bodyPr vert="horz" wrap="square" lIns="464453" tIns="232225" rIns="464453" bIns="232225" numCol="1" anchor="t" anchorCtr="0" compatLnSpc="1">
            <a:prstTxWarp prst="textNoShape">
              <a:avLst/>
            </a:prstTxWarp>
          </a:bodyPr>
          <a:lstStyle>
            <a:lvl1pPr algn="ctr">
              <a:defRPr sz="4734" smtClean="0"/>
            </a:lvl1pPr>
          </a:lstStyle>
          <a:p>
            <a:pPr>
              <a:defRPr/>
            </a:pPr>
            <a:endParaRPr lang="en-US" dirty="0"/>
          </a:p>
        </p:txBody>
      </p:sp>
      <p:sp>
        <p:nvSpPr>
          <p:cNvPr id="1030" name="Rectangle 6"/>
          <p:cNvSpPr>
            <a:spLocks noGrp="1" noChangeArrowheads="1"/>
          </p:cNvSpPr>
          <p:nvPr>
            <p:ph type="sldNum" sz="quarter" idx="4"/>
          </p:nvPr>
        </p:nvSpPr>
        <p:spPr bwMode="auto">
          <a:xfrm>
            <a:off x="23590250" y="19995093"/>
            <a:ext cx="6858000" cy="1462617"/>
          </a:xfrm>
          <a:prstGeom prst="rect">
            <a:avLst/>
          </a:prstGeom>
          <a:noFill/>
          <a:ln w="9525">
            <a:noFill/>
            <a:miter lim="800000"/>
            <a:headEnd/>
            <a:tailEnd/>
          </a:ln>
        </p:spPr>
        <p:txBody>
          <a:bodyPr vert="horz" wrap="square" lIns="464453" tIns="232225" rIns="464453" bIns="232225" numCol="1" anchor="t" anchorCtr="0" compatLnSpc="1">
            <a:prstTxWarp prst="textNoShape">
              <a:avLst/>
            </a:prstTxWarp>
          </a:bodyPr>
          <a:lstStyle>
            <a:lvl1pPr algn="r">
              <a:defRPr sz="4734" smtClean="0"/>
            </a:lvl1pPr>
          </a:lstStyle>
          <a:p>
            <a:pPr>
              <a:defRPr/>
            </a:pPr>
            <a:fld id="{C8F86A8C-B582-43F8-8908-A0CAFB8CC768}" type="slidenum">
              <a:rPr lang="en-US"/>
              <a:pPr>
                <a:defRPr/>
              </a:pPr>
              <a:t>‹#›</a:t>
            </a:fld>
            <a:endParaRPr lang="en-US" dirty="0"/>
          </a:p>
        </p:txBody>
      </p:sp>
      <p:sp>
        <p:nvSpPr>
          <p:cNvPr id="1035" name="Rectangle 11"/>
          <p:cNvSpPr>
            <a:spLocks noChangeArrowheads="1"/>
          </p:cNvSpPr>
          <p:nvPr userDrawn="1"/>
        </p:nvSpPr>
        <p:spPr bwMode="auto">
          <a:xfrm>
            <a:off x="0" y="0"/>
            <a:ext cx="32918400" cy="21945600"/>
          </a:xfrm>
          <a:prstGeom prst="rect">
            <a:avLst/>
          </a:prstGeom>
          <a:noFill/>
          <a:ln w="25400">
            <a:solidFill>
              <a:schemeClr val="tx1"/>
            </a:solidFill>
            <a:miter lim="800000"/>
            <a:headEnd/>
            <a:tailEnd/>
          </a:ln>
        </p:spPr>
        <p:txBody>
          <a:bodyPr wrap="none" lIns="66352" tIns="33175" rIns="66352" bIns="33175" anchor="ctr"/>
          <a:lstStyle/>
          <a:p>
            <a:pPr defTabSz="1023460">
              <a:defRPr/>
            </a:pPr>
            <a:endParaRPr lang="en-US" sz="1285" dirty="0"/>
          </a:p>
        </p:txBody>
      </p:sp>
    </p:spTree>
  </p:cSld>
  <p:clrMap bg1="lt1" tx1="dk1" bg2="lt2" tx2="dk2" accent1="accent1" accent2="accent2" accent3="accent3" accent4="accent4" accent5="accent5" accent6="accent6" hlink="hlink" folHlink="folHlink"/>
  <p:sldLayoutIdLst>
    <p:sldLayoutId id="2147483659" r:id="rId1"/>
    <p:sldLayoutId id="2147483658" r:id="rId2"/>
    <p:sldLayoutId id="2147483657" r:id="rId3"/>
    <p:sldLayoutId id="2147483656" r:id="rId4"/>
    <p:sldLayoutId id="2147483655" r:id="rId5"/>
    <p:sldLayoutId id="2147483654" r:id="rId6"/>
    <p:sldLayoutId id="2147483653" r:id="rId7"/>
    <p:sldLayoutId id="2147483652" r:id="rId8"/>
    <p:sldLayoutId id="2147483651" r:id="rId9"/>
    <p:sldLayoutId id="2147483650" r:id="rId10"/>
    <p:sldLayoutId id="2147483649" r:id="rId11"/>
  </p:sldLayoutIdLst>
  <p:txStyles>
    <p:titleStyle>
      <a:lvl1pPr algn="ctr" defTabSz="3095780" rtl="0" eaLnBrk="0" fontAlgn="base" hangingPunct="0">
        <a:spcBef>
          <a:spcPct val="0"/>
        </a:spcBef>
        <a:spcAft>
          <a:spcPct val="0"/>
        </a:spcAft>
        <a:defRPr sz="14801">
          <a:solidFill>
            <a:schemeClr val="tx2"/>
          </a:solidFill>
          <a:latin typeface="+mj-lt"/>
          <a:ea typeface="ＭＳ Ｐゴシック" charset="-128"/>
          <a:cs typeface="ＭＳ Ｐゴシック" charset="-128"/>
        </a:defRPr>
      </a:lvl1pPr>
      <a:lvl2pPr algn="ctr" defTabSz="3095780" rtl="0" eaLnBrk="0" fontAlgn="base" hangingPunct="0">
        <a:spcBef>
          <a:spcPct val="0"/>
        </a:spcBef>
        <a:spcAft>
          <a:spcPct val="0"/>
        </a:spcAft>
        <a:defRPr sz="14801">
          <a:solidFill>
            <a:schemeClr val="tx2"/>
          </a:solidFill>
          <a:latin typeface="Times New Roman" pitchFamily="-65" charset="0"/>
          <a:ea typeface="ＭＳ Ｐゴシック" charset="-128"/>
          <a:cs typeface="ＭＳ Ｐゴシック" charset="-128"/>
        </a:defRPr>
      </a:lvl2pPr>
      <a:lvl3pPr algn="ctr" defTabSz="3095780" rtl="0" eaLnBrk="0" fontAlgn="base" hangingPunct="0">
        <a:spcBef>
          <a:spcPct val="0"/>
        </a:spcBef>
        <a:spcAft>
          <a:spcPct val="0"/>
        </a:spcAft>
        <a:defRPr sz="14801">
          <a:solidFill>
            <a:schemeClr val="tx2"/>
          </a:solidFill>
          <a:latin typeface="Times New Roman" pitchFamily="-65" charset="0"/>
          <a:ea typeface="ＭＳ Ｐゴシック" charset="-128"/>
          <a:cs typeface="ＭＳ Ｐゴシック" charset="-128"/>
        </a:defRPr>
      </a:lvl3pPr>
      <a:lvl4pPr algn="ctr" defTabSz="3095780" rtl="0" eaLnBrk="0" fontAlgn="base" hangingPunct="0">
        <a:spcBef>
          <a:spcPct val="0"/>
        </a:spcBef>
        <a:spcAft>
          <a:spcPct val="0"/>
        </a:spcAft>
        <a:defRPr sz="14801">
          <a:solidFill>
            <a:schemeClr val="tx2"/>
          </a:solidFill>
          <a:latin typeface="Times New Roman" pitchFamily="-65" charset="0"/>
          <a:ea typeface="ＭＳ Ｐゴシック" charset="-128"/>
          <a:cs typeface="ＭＳ Ｐゴシック" charset="-128"/>
        </a:defRPr>
      </a:lvl4pPr>
      <a:lvl5pPr algn="ctr" defTabSz="3095780" rtl="0" eaLnBrk="0" fontAlgn="base" hangingPunct="0">
        <a:spcBef>
          <a:spcPct val="0"/>
        </a:spcBef>
        <a:spcAft>
          <a:spcPct val="0"/>
        </a:spcAft>
        <a:defRPr sz="14801">
          <a:solidFill>
            <a:schemeClr val="tx2"/>
          </a:solidFill>
          <a:latin typeface="Times New Roman" pitchFamily="-65" charset="0"/>
          <a:ea typeface="ＭＳ Ｐゴシック" charset="-128"/>
          <a:cs typeface="ＭＳ Ｐゴシック" charset="-128"/>
        </a:defRPr>
      </a:lvl5pPr>
      <a:lvl6pPr marL="197578" algn="ctr" defTabSz="1844062" rtl="0" eaLnBrk="0" fontAlgn="base" hangingPunct="0">
        <a:spcBef>
          <a:spcPct val="0"/>
        </a:spcBef>
        <a:spcAft>
          <a:spcPct val="0"/>
        </a:spcAft>
        <a:defRPr sz="8800">
          <a:solidFill>
            <a:schemeClr val="tx2"/>
          </a:solidFill>
          <a:latin typeface="Times New Roman" pitchFamily="-65" charset="0"/>
        </a:defRPr>
      </a:lvl6pPr>
      <a:lvl7pPr marL="395156" algn="ctr" defTabSz="1844062" rtl="0" eaLnBrk="0" fontAlgn="base" hangingPunct="0">
        <a:spcBef>
          <a:spcPct val="0"/>
        </a:spcBef>
        <a:spcAft>
          <a:spcPct val="0"/>
        </a:spcAft>
        <a:defRPr sz="8800">
          <a:solidFill>
            <a:schemeClr val="tx2"/>
          </a:solidFill>
          <a:latin typeface="Times New Roman" pitchFamily="-65" charset="0"/>
        </a:defRPr>
      </a:lvl7pPr>
      <a:lvl8pPr marL="592734" algn="ctr" defTabSz="1844062" rtl="0" eaLnBrk="0" fontAlgn="base" hangingPunct="0">
        <a:spcBef>
          <a:spcPct val="0"/>
        </a:spcBef>
        <a:spcAft>
          <a:spcPct val="0"/>
        </a:spcAft>
        <a:defRPr sz="8800">
          <a:solidFill>
            <a:schemeClr val="tx2"/>
          </a:solidFill>
          <a:latin typeface="Times New Roman" pitchFamily="-65" charset="0"/>
        </a:defRPr>
      </a:lvl8pPr>
      <a:lvl9pPr marL="790312" algn="ctr" defTabSz="1844062" rtl="0" eaLnBrk="0" fontAlgn="base" hangingPunct="0">
        <a:spcBef>
          <a:spcPct val="0"/>
        </a:spcBef>
        <a:spcAft>
          <a:spcPct val="0"/>
        </a:spcAft>
        <a:defRPr sz="8800">
          <a:solidFill>
            <a:schemeClr val="tx2"/>
          </a:solidFill>
          <a:latin typeface="Times New Roman" pitchFamily="-65" charset="0"/>
        </a:defRPr>
      </a:lvl9pPr>
    </p:titleStyle>
    <p:bodyStyle>
      <a:lvl1pPr marL="1161050" indent="-1161050" algn="l" defTabSz="3095780" rtl="0" eaLnBrk="0" fontAlgn="base" hangingPunct="0">
        <a:spcBef>
          <a:spcPct val="20000"/>
        </a:spcBef>
        <a:spcAft>
          <a:spcPct val="0"/>
        </a:spcAft>
        <a:buChar char="•"/>
        <a:defRPr sz="10734">
          <a:solidFill>
            <a:schemeClr val="tx1"/>
          </a:solidFill>
          <a:latin typeface="+mn-lt"/>
          <a:ea typeface="ＭＳ Ｐゴシック" charset="-128"/>
          <a:cs typeface="ＭＳ Ｐゴシック" charset="-128"/>
        </a:defRPr>
      </a:lvl1pPr>
      <a:lvl2pPr marL="2514726" indent="-966307" algn="l" defTabSz="3095780" rtl="0" eaLnBrk="0" fontAlgn="base" hangingPunct="0">
        <a:spcBef>
          <a:spcPct val="20000"/>
        </a:spcBef>
        <a:spcAft>
          <a:spcPct val="0"/>
        </a:spcAft>
        <a:buChar char="–"/>
        <a:defRPr sz="9534">
          <a:solidFill>
            <a:schemeClr val="tx1"/>
          </a:solidFill>
          <a:latin typeface="+mn-lt"/>
          <a:ea typeface="ＭＳ Ｐゴシック" pitchFamily="-65" charset="-128"/>
        </a:defRPr>
      </a:lvl2pPr>
      <a:lvl3pPr marL="3869460" indent="-773681" algn="l" defTabSz="3095780" rtl="0" eaLnBrk="0" fontAlgn="base" hangingPunct="0">
        <a:spcBef>
          <a:spcPct val="20000"/>
        </a:spcBef>
        <a:spcAft>
          <a:spcPct val="0"/>
        </a:spcAft>
        <a:buChar char="•"/>
        <a:defRPr sz="8067">
          <a:solidFill>
            <a:schemeClr val="tx1"/>
          </a:solidFill>
          <a:latin typeface="+mn-lt"/>
          <a:ea typeface="ＭＳ Ｐゴシック" pitchFamily="-65" charset="-128"/>
        </a:defRPr>
      </a:lvl3pPr>
      <a:lvl4pPr marL="5418938" indent="-773681" algn="l" defTabSz="3095780" rtl="0" eaLnBrk="0" fontAlgn="base" hangingPunct="0">
        <a:spcBef>
          <a:spcPct val="20000"/>
        </a:spcBef>
        <a:spcAft>
          <a:spcPct val="0"/>
        </a:spcAft>
        <a:buChar char="–"/>
        <a:defRPr sz="6734">
          <a:solidFill>
            <a:schemeClr val="tx1"/>
          </a:solidFill>
          <a:latin typeface="+mn-lt"/>
          <a:ea typeface="ＭＳ Ｐゴシック" pitchFamily="-65" charset="-128"/>
        </a:defRPr>
      </a:lvl4pPr>
      <a:lvl5pPr marL="6966298" indent="-772622" algn="l" defTabSz="3095780" rtl="0" eaLnBrk="0" fontAlgn="base" hangingPunct="0">
        <a:spcBef>
          <a:spcPct val="20000"/>
        </a:spcBef>
        <a:spcAft>
          <a:spcPct val="0"/>
        </a:spcAft>
        <a:buChar char="»"/>
        <a:defRPr sz="6734">
          <a:solidFill>
            <a:schemeClr val="tx1"/>
          </a:solidFill>
          <a:latin typeface="+mn-lt"/>
          <a:ea typeface="ＭＳ Ｐゴシック" pitchFamily="-65" charset="-128"/>
        </a:defRPr>
      </a:lvl5pPr>
      <a:lvl6pPr marL="4346717" indent="-461016" algn="l" defTabSz="1844062" rtl="0" eaLnBrk="0" fontAlgn="base" hangingPunct="0">
        <a:spcBef>
          <a:spcPct val="20000"/>
        </a:spcBef>
        <a:spcAft>
          <a:spcPct val="0"/>
        </a:spcAft>
        <a:buChar char="»"/>
        <a:defRPr sz="4000">
          <a:solidFill>
            <a:schemeClr val="tx1"/>
          </a:solidFill>
          <a:latin typeface="+mn-lt"/>
          <a:ea typeface="ＭＳ Ｐゴシック" pitchFamily="-65" charset="-128"/>
        </a:defRPr>
      </a:lvl6pPr>
      <a:lvl7pPr marL="4544295" indent="-461016" algn="l" defTabSz="1844062" rtl="0" eaLnBrk="0" fontAlgn="base" hangingPunct="0">
        <a:spcBef>
          <a:spcPct val="20000"/>
        </a:spcBef>
        <a:spcAft>
          <a:spcPct val="0"/>
        </a:spcAft>
        <a:buChar char="»"/>
        <a:defRPr sz="4000">
          <a:solidFill>
            <a:schemeClr val="tx1"/>
          </a:solidFill>
          <a:latin typeface="+mn-lt"/>
          <a:ea typeface="ＭＳ Ｐゴシック" pitchFamily="-65" charset="-128"/>
        </a:defRPr>
      </a:lvl7pPr>
      <a:lvl8pPr marL="4741873" indent="-461016" algn="l" defTabSz="1844062" rtl="0" eaLnBrk="0" fontAlgn="base" hangingPunct="0">
        <a:spcBef>
          <a:spcPct val="20000"/>
        </a:spcBef>
        <a:spcAft>
          <a:spcPct val="0"/>
        </a:spcAft>
        <a:buChar char="»"/>
        <a:defRPr sz="4000">
          <a:solidFill>
            <a:schemeClr val="tx1"/>
          </a:solidFill>
          <a:latin typeface="+mn-lt"/>
          <a:ea typeface="ＭＳ Ｐゴシック" pitchFamily="-65" charset="-128"/>
        </a:defRPr>
      </a:lvl8pPr>
      <a:lvl9pPr marL="4939451" indent="-461016" algn="l" defTabSz="1844062" rtl="0" eaLnBrk="0" fontAlgn="base" hangingPunct="0">
        <a:spcBef>
          <a:spcPct val="20000"/>
        </a:spcBef>
        <a:spcAft>
          <a:spcPct val="0"/>
        </a:spcAft>
        <a:buChar char="»"/>
        <a:defRPr sz="4000">
          <a:solidFill>
            <a:schemeClr val="tx1"/>
          </a:solidFill>
          <a:latin typeface="+mn-lt"/>
          <a:ea typeface="ＭＳ Ｐゴシック" pitchFamily="-65" charset="-128"/>
        </a:defRPr>
      </a:lvl9pPr>
    </p:bodyStyle>
    <p:otherStyle>
      <a:defPPr>
        <a:defRPr lang="en-US"/>
      </a:defPPr>
      <a:lvl1pPr marL="0" algn="l" defTabSz="197578" rtl="0" eaLnBrk="1" latinLnBrk="0" hangingPunct="1">
        <a:defRPr sz="800" kern="1200">
          <a:solidFill>
            <a:schemeClr val="tx1"/>
          </a:solidFill>
          <a:latin typeface="+mn-lt"/>
          <a:ea typeface="+mn-ea"/>
          <a:cs typeface="+mn-cs"/>
        </a:defRPr>
      </a:lvl1pPr>
      <a:lvl2pPr marL="197578" algn="l" defTabSz="197578" rtl="0" eaLnBrk="1" latinLnBrk="0" hangingPunct="1">
        <a:defRPr sz="800" kern="1200">
          <a:solidFill>
            <a:schemeClr val="tx1"/>
          </a:solidFill>
          <a:latin typeface="+mn-lt"/>
          <a:ea typeface="+mn-ea"/>
          <a:cs typeface="+mn-cs"/>
        </a:defRPr>
      </a:lvl2pPr>
      <a:lvl3pPr marL="395156" algn="l" defTabSz="197578" rtl="0" eaLnBrk="1" latinLnBrk="0" hangingPunct="1">
        <a:defRPr sz="800" kern="1200">
          <a:solidFill>
            <a:schemeClr val="tx1"/>
          </a:solidFill>
          <a:latin typeface="+mn-lt"/>
          <a:ea typeface="+mn-ea"/>
          <a:cs typeface="+mn-cs"/>
        </a:defRPr>
      </a:lvl3pPr>
      <a:lvl4pPr marL="592734" algn="l" defTabSz="197578" rtl="0" eaLnBrk="1" latinLnBrk="0" hangingPunct="1">
        <a:defRPr sz="800" kern="1200">
          <a:solidFill>
            <a:schemeClr val="tx1"/>
          </a:solidFill>
          <a:latin typeface="+mn-lt"/>
          <a:ea typeface="+mn-ea"/>
          <a:cs typeface="+mn-cs"/>
        </a:defRPr>
      </a:lvl4pPr>
      <a:lvl5pPr marL="790312" algn="l" defTabSz="197578" rtl="0" eaLnBrk="1" latinLnBrk="0" hangingPunct="1">
        <a:defRPr sz="800" kern="1200">
          <a:solidFill>
            <a:schemeClr val="tx1"/>
          </a:solidFill>
          <a:latin typeface="+mn-lt"/>
          <a:ea typeface="+mn-ea"/>
          <a:cs typeface="+mn-cs"/>
        </a:defRPr>
      </a:lvl5pPr>
      <a:lvl6pPr marL="987890" algn="l" defTabSz="197578" rtl="0" eaLnBrk="1" latinLnBrk="0" hangingPunct="1">
        <a:defRPr sz="800" kern="1200">
          <a:solidFill>
            <a:schemeClr val="tx1"/>
          </a:solidFill>
          <a:latin typeface="+mn-lt"/>
          <a:ea typeface="+mn-ea"/>
          <a:cs typeface="+mn-cs"/>
        </a:defRPr>
      </a:lvl6pPr>
      <a:lvl7pPr marL="1185468" algn="l" defTabSz="197578" rtl="0" eaLnBrk="1" latinLnBrk="0" hangingPunct="1">
        <a:defRPr sz="800" kern="1200">
          <a:solidFill>
            <a:schemeClr val="tx1"/>
          </a:solidFill>
          <a:latin typeface="+mn-lt"/>
          <a:ea typeface="+mn-ea"/>
          <a:cs typeface="+mn-cs"/>
        </a:defRPr>
      </a:lvl7pPr>
      <a:lvl8pPr marL="1383046" algn="l" defTabSz="197578" rtl="0" eaLnBrk="1" latinLnBrk="0" hangingPunct="1">
        <a:defRPr sz="800" kern="1200">
          <a:solidFill>
            <a:schemeClr val="tx1"/>
          </a:solidFill>
          <a:latin typeface="+mn-lt"/>
          <a:ea typeface="+mn-ea"/>
          <a:cs typeface="+mn-cs"/>
        </a:defRPr>
      </a:lvl8pPr>
      <a:lvl9pPr marL="1580624" algn="l" defTabSz="197578" rtl="0" eaLnBrk="1" latinLnBrk="0" hangingPunct="1">
        <a:defRPr sz="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2.jpg"/><Relationship Id="rId3" Type="http://schemas.openxmlformats.org/officeDocument/2006/relationships/image" Target="../media/image1.png"/><Relationship Id="rId7" Type="http://schemas.openxmlformats.org/officeDocument/2006/relationships/hyperlink" Target="https://doi.org/10.1093/milmed/usab485" TargetMode="External"/><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hyperlink" Target="https://doi.org/10.1080/00952990.2020.1793159" TargetMode="External"/><Relationship Id="rId11" Type="http://schemas.openxmlformats.org/officeDocument/2006/relationships/image" Target="../media/image5.jpeg"/><Relationship Id="rId5" Type="http://schemas.openxmlformats.org/officeDocument/2006/relationships/hyperlink" Target="https://doi.org/10.1080/10826084.2023.2275561" TargetMode="External"/><Relationship Id="rId10" Type="http://schemas.openxmlformats.org/officeDocument/2006/relationships/image" Target="../media/image4.png"/><Relationship Id="rId4" Type="http://schemas.openxmlformats.org/officeDocument/2006/relationships/hyperlink" Target="https://doi.org/10.1186/s12954-023-00748-3" TargetMode="External"/><Relationship Id="rId9" Type="http://schemas.openxmlformats.org/officeDocument/2006/relationships/image" Target="../media/image3.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23" name="Group 222"/>
          <p:cNvGrpSpPr/>
          <p:nvPr/>
        </p:nvGrpSpPr>
        <p:grpSpPr>
          <a:xfrm>
            <a:off x="0" y="38619"/>
            <a:ext cx="32918399" cy="4152381"/>
            <a:chOff x="0" y="328862"/>
            <a:chExt cx="43891200" cy="6228572"/>
          </a:xfrm>
        </p:grpSpPr>
        <p:sp>
          <p:nvSpPr>
            <p:cNvPr id="224" name="Rectangle 223"/>
            <p:cNvSpPr/>
            <p:nvPr/>
          </p:nvSpPr>
          <p:spPr bwMode="auto">
            <a:xfrm>
              <a:off x="0" y="5791200"/>
              <a:ext cx="43891200" cy="457200"/>
            </a:xfrm>
            <a:prstGeom prst="rect">
              <a:avLst/>
            </a:prstGeom>
            <a:solidFill>
              <a:srgbClr val="FFFFFF">
                <a:lumMod val="75000"/>
              </a:srgbClr>
            </a:solidFill>
            <a:ln w="9525" cap="flat" cmpd="sng" algn="ctr">
              <a:noFill/>
              <a:prstDash val="solid"/>
              <a:round/>
              <a:headEnd type="none" w="med" len="med"/>
              <a:tailEnd type="none" w="med" len="med"/>
            </a:ln>
            <a:effectLst/>
          </p:spPr>
          <p:txBody>
            <a:bodyPr vert="horz" wrap="square" lIns="60960" tIns="30480" rIns="60960" bIns="30480" numCol="1" rtlCol="0" anchor="t" anchorCtr="0" compatLnSpc="1">
              <a:prstTxWarp prst="textNoShape">
                <a:avLst/>
              </a:prstTxWarp>
            </a:bodyPr>
            <a:lstStyle/>
            <a:p>
              <a:pPr defTabSz="3204794" eaLnBrk="1" fontAlgn="auto" hangingPunct="1">
                <a:spcBef>
                  <a:spcPts val="0"/>
                </a:spcBef>
                <a:spcAft>
                  <a:spcPts val="0"/>
                </a:spcAft>
                <a:defRPr/>
              </a:pPr>
              <a:endParaRPr lang="en-US" sz="6334" i="1" kern="0" dirty="0">
                <a:solidFill>
                  <a:srgbClr val="000000"/>
                </a:solidFill>
                <a:latin typeface="Arial" panose="020B0604020202020204" pitchFamily="34" charset="0"/>
                <a:ea typeface="Helvetica" charset="0"/>
                <a:cs typeface="Arial" panose="020B0604020202020204" pitchFamily="34" charset="0"/>
              </a:endParaRPr>
            </a:p>
          </p:txBody>
        </p:sp>
        <p:sp>
          <p:nvSpPr>
            <p:cNvPr id="229" name="Rectangle 115"/>
            <p:cNvSpPr>
              <a:spLocks noChangeArrowheads="1"/>
            </p:cNvSpPr>
            <p:nvPr/>
          </p:nvSpPr>
          <p:spPr bwMode="auto">
            <a:xfrm>
              <a:off x="0" y="328862"/>
              <a:ext cx="43891200" cy="5943600"/>
            </a:xfrm>
            <a:prstGeom prst="rect">
              <a:avLst/>
            </a:prstGeom>
            <a:solidFill>
              <a:srgbClr val="004F42"/>
            </a:solidFill>
            <a:ln w="9525">
              <a:noFill/>
              <a:miter lim="800000"/>
              <a:headEnd/>
              <a:tailEnd/>
            </a:ln>
          </p:spPr>
          <p:txBody>
            <a:bodyPr wrap="none" anchor="ctr"/>
            <a:lstStyle/>
            <a:p>
              <a:pPr defTabSz="609630" eaLnBrk="1" fontAlgn="auto" hangingPunct="1">
                <a:spcBef>
                  <a:spcPts val="0"/>
                </a:spcBef>
                <a:spcAft>
                  <a:spcPts val="0"/>
                </a:spcAft>
                <a:defRPr/>
              </a:pPr>
              <a:endParaRPr lang="en-US" sz="6334" i="1" kern="0" dirty="0">
                <a:solidFill>
                  <a:srgbClr val="000000"/>
                </a:solidFill>
                <a:latin typeface="Arial" panose="020B0604020202020204" pitchFamily="34" charset="0"/>
                <a:ea typeface="Helvetica" charset="0"/>
                <a:cs typeface="Arial" panose="020B0604020202020204" pitchFamily="34" charset="0"/>
              </a:endParaRPr>
            </a:p>
          </p:txBody>
        </p:sp>
        <p:sp>
          <p:nvSpPr>
            <p:cNvPr id="231" name="Text Box 9"/>
            <p:cNvSpPr txBox="1">
              <a:spLocks noChangeArrowheads="1"/>
            </p:cNvSpPr>
            <p:nvPr/>
          </p:nvSpPr>
          <p:spPr bwMode="auto">
            <a:xfrm>
              <a:off x="5134477" y="712864"/>
              <a:ext cx="33729118" cy="2186970"/>
            </a:xfrm>
            <a:prstGeom prst="rect">
              <a:avLst/>
            </a:prstGeom>
            <a:noFill/>
            <a:ln w="9525">
              <a:noFill/>
              <a:miter lim="800000"/>
              <a:headEnd/>
              <a:tailEnd/>
            </a:ln>
          </p:spPr>
          <p:txBody>
            <a:bodyPr wrap="square" lIns="285640" tIns="142820" rIns="285640" bIns="142820">
              <a:spAutoFit/>
            </a:bodyPr>
            <a:lstStyle/>
            <a:p>
              <a:pPr algn="ctr">
                <a:spcBef>
                  <a:spcPts val="0"/>
                </a:spcBef>
                <a:spcAft>
                  <a:spcPts val="0"/>
                </a:spcAft>
              </a:pPr>
              <a:r>
                <a:rPr lang="en-US" sz="7600" dirty="0">
                  <a:solidFill>
                    <a:schemeClr val="bg1"/>
                  </a:solidFill>
                  <a:latin typeface="Arial" panose="020B0604020202020204" pitchFamily="34" charset="0"/>
                  <a:ea typeface="Times New Roman" panose="02020603050405020304" pitchFamily="18" charset="0"/>
                  <a:cs typeface="Arial" panose="020B0604020202020204" pitchFamily="34" charset="0"/>
                </a:rPr>
                <a:t>Fentanyl: A Silent Killer - Recognize, Prevent and Protect</a:t>
              </a:r>
            </a:p>
          </p:txBody>
        </p:sp>
        <p:sp>
          <p:nvSpPr>
            <p:cNvPr id="252" name="Text Box 8"/>
            <p:cNvSpPr txBox="1">
              <a:spLocks noChangeArrowheads="1"/>
            </p:cNvSpPr>
            <p:nvPr/>
          </p:nvSpPr>
          <p:spPr bwMode="auto">
            <a:xfrm>
              <a:off x="0" y="2390242"/>
              <a:ext cx="43891199" cy="4167192"/>
            </a:xfrm>
            <a:prstGeom prst="rect">
              <a:avLst/>
            </a:prstGeom>
            <a:noFill/>
            <a:ln w="9525">
              <a:noFill/>
              <a:miter lim="800000"/>
              <a:headEnd/>
              <a:tailEnd/>
            </a:ln>
          </p:spPr>
          <p:txBody>
            <a:bodyPr lIns="261225" tIns="261225" rIns="261225" bIns="261225"/>
            <a:lstStyle/>
            <a:p>
              <a:pPr marL="0" marR="0" algn="ctr">
                <a:spcBef>
                  <a:spcPts val="0"/>
                </a:spcBef>
                <a:spcAft>
                  <a:spcPts val="0"/>
                </a:spcAft>
              </a:pPr>
              <a:r>
                <a:rPr lang="en-US" sz="5000" b="1" dirty="0">
                  <a:solidFill>
                    <a:schemeClr val="bg1"/>
                  </a:solidFill>
                  <a:latin typeface="Arial" panose="020B0604020202020204" pitchFamily="34" charset="0"/>
                  <a:ea typeface="Times New Roman" panose="02020603050405020304" pitchFamily="18" charset="0"/>
                  <a:cs typeface="Arial" panose="020B0604020202020204" pitchFamily="34" charset="0"/>
                </a:rPr>
                <a:t>Paul Reidy </a:t>
              </a:r>
            </a:p>
            <a:p>
              <a:pPr marL="0" marR="0" algn="ctr">
                <a:spcBef>
                  <a:spcPts val="0"/>
                </a:spcBef>
                <a:spcAft>
                  <a:spcPts val="0"/>
                </a:spcAft>
              </a:pPr>
              <a:r>
                <a:rPr lang="en-US" sz="5000" b="1" dirty="0">
                  <a:solidFill>
                    <a:schemeClr val="bg1"/>
                  </a:solidFill>
                  <a:latin typeface="Arial" panose="020B0604020202020204" pitchFamily="34" charset="0"/>
                  <a:ea typeface="Times New Roman" panose="02020603050405020304" pitchFamily="18" charset="0"/>
                  <a:cs typeface="Arial" panose="020B0604020202020204" pitchFamily="34" charset="0"/>
                </a:rPr>
                <a:t>Faculty Sponsor: Professor Shelley Grant </a:t>
              </a:r>
            </a:p>
            <a:p>
              <a:pPr marL="0" marR="0" algn="ctr">
                <a:spcBef>
                  <a:spcPts val="0"/>
                </a:spcBef>
                <a:spcAft>
                  <a:spcPts val="0"/>
                </a:spcAft>
              </a:pPr>
              <a:r>
                <a:rPr lang="en-US" sz="4000" b="1" dirty="0">
                  <a:solidFill>
                    <a:schemeClr val="bg1"/>
                  </a:solidFill>
                  <a:latin typeface="Arial" panose="020B0604020202020204" pitchFamily="34" charset="0"/>
                  <a:ea typeface="Times New Roman" panose="02020603050405020304" pitchFamily="18" charset="0"/>
                  <a:cs typeface="Arial" panose="020B0604020202020204" pitchFamily="34" charset="0"/>
                </a:rPr>
                <a:t>Jacksonville University, Jacksonville, FL, USA</a:t>
              </a:r>
            </a:p>
          </p:txBody>
        </p:sp>
      </p:grpSp>
      <p:sp>
        <p:nvSpPr>
          <p:cNvPr id="2" name="TextBox 1"/>
          <p:cNvSpPr txBox="1"/>
          <p:nvPr/>
        </p:nvSpPr>
        <p:spPr>
          <a:xfrm>
            <a:off x="446710" y="4317102"/>
            <a:ext cx="3810557" cy="830997"/>
          </a:xfrm>
          <a:prstGeom prst="rect">
            <a:avLst/>
          </a:prstGeom>
          <a:noFill/>
        </p:spPr>
        <p:txBody>
          <a:bodyPr wrap="square" rtlCol="0">
            <a:spAutoFit/>
          </a:bodyPr>
          <a:lstStyle/>
          <a:p>
            <a:r>
              <a:rPr lang="en-US" sz="4800" b="1" dirty="0">
                <a:solidFill>
                  <a:srgbClr val="004F42"/>
                </a:solidFill>
                <a:latin typeface="Arial" panose="020B0604020202020204" pitchFamily="34" charset="0"/>
                <a:ea typeface="Helvetica" charset="0"/>
                <a:cs typeface="Arial" panose="020B0604020202020204" pitchFamily="34" charset="0"/>
              </a:rPr>
              <a:t>Background</a:t>
            </a:r>
          </a:p>
        </p:txBody>
      </p:sp>
      <p:sp>
        <p:nvSpPr>
          <p:cNvPr id="12" name="TextBox 11"/>
          <p:cNvSpPr txBox="1"/>
          <p:nvPr/>
        </p:nvSpPr>
        <p:spPr>
          <a:xfrm>
            <a:off x="283175" y="9653792"/>
            <a:ext cx="5367373" cy="830997"/>
          </a:xfrm>
          <a:prstGeom prst="rect">
            <a:avLst/>
          </a:prstGeom>
          <a:noFill/>
        </p:spPr>
        <p:txBody>
          <a:bodyPr wrap="square" rtlCol="0">
            <a:spAutoFit/>
          </a:bodyPr>
          <a:lstStyle/>
          <a:p>
            <a:r>
              <a:rPr lang="en-US" sz="4800" b="1" dirty="0">
                <a:solidFill>
                  <a:srgbClr val="004F42"/>
                </a:solidFill>
                <a:latin typeface="Arial" panose="020B0604020202020204" pitchFamily="34" charset="0"/>
                <a:ea typeface="Helvetica" charset="0"/>
                <a:cs typeface="Arial" panose="020B0604020202020204" pitchFamily="34" charset="0"/>
              </a:rPr>
              <a:t>Overview </a:t>
            </a:r>
          </a:p>
        </p:txBody>
      </p:sp>
      <p:sp>
        <p:nvSpPr>
          <p:cNvPr id="18" name="TextBox 17"/>
          <p:cNvSpPr txBox="1"/>
          <p:nvPr/>
        </p:nvSpPr>
        <p:spPr>
          <a:xfrm>
            <a:off x="11645404" y="7428977"/>
            <a:ext cx="7923964" cy="1569660"/>
          </a:xfrm>
          <a:prstGeom prst="rect">
            <a:avLst/>
          </a:prstGeom>
          <a:noFill/>
        </p:spPr>
        <p:txBody>
          <a:bodyPr wrap="none" rtlCol="0">
            <a:spAutoFit/>
          </a:bodyPr>
          <a:lstStyle/>
          <a:p>
            <a:r>
              <a:rPr lang="en-US" sz="4800" b="1" dirty="0">
                <a:solidFill>
                  <a:srgbClr val="004F42"/>
                </a:solidFill>
                <a:latin typeface="Arial" panose="020B0604020202020204" pitchFamily="34" charset="0"/>
                <a:cs typeface="Arial" panose="020B0604020202020204" pitchFamily="34" charset="0"/>
              </a:rPr>
              <a:t>Harm</a:t>
            </a:r>
            <a:r>
              <a:rPr lang="en-US" sz="4800" dirty="0"/>
              <a:t> </a:t>
            </a:r>
            <a:r>
              <a:rPr lang="en-US" sz="4800" b="1" dirty="0">
                <a:solidFill>
                  <a:srgbClr val="004F42"/>
                </a:solidFill>
                <a:latin typeface="Arial" panose="020B0604020202020204" pitchFamily="34" charset="0"/>
                <a:cs typeface="Arial" panose="020B0604020202020204" pitchFamily="34" charset="0"/>
              </a:rPr>
              <a:t>Reduction</a:t>
            </a:r>
            <a:r>
              <a:rPr lang="en-US" sz="4800" dirty="0"/>
              <a:t> </a:t>
            </a:r>
            <a:r>
              <a:rPr lang="en-US" sz="4800" b="1" dirty="0">
                <a:solidFill>
                  <a:srgbClr val="004F42"/>
                </a:solidFill>
                <a:latin typeface="Arial" panose="020B0604020202020204" pitchFamily="34" charset="0"/>
                <a:cs typeface="Arial" panose="020B0604020202020204" pitchFamily="34" charset="0"/>
              </a:rPr>
              <a:t>Initiatives</a:t>
            </a:r>
          </a:p>
          <a:p>
            <a:endParaRPr lang="en-US" sz="4800" b="1" dirty="0">
              <a:solidFill>
                <a:srgbClr val="004F42"/>
              </a:solidFill>
              <a:latin typeface="Arial" panose="020B0604020202020204" pitchFamily="34" charset="0"/>
              <a:ea typeface="Helvetica" charset="0"/>
              <a:cs typeface="Arial" panose="020B0604020202020204" pitchFamily="34" charset="0"/>
            </a:endParaRPr>
          </a:p>
        </p:txBody>
      </p:sp>
      <p:sp>
        <p:nvSpPr>
          <p:cNvPr id="24" name="TextBox 23"/>
          <p:cNvSpPr txBox="1"/>
          <p:nvPr/>
        </p:nvSpPr>
        <p:spPr>
          <a:xfrm>
            <a:off x="274209" y="16376975"/>
            <a:ext cx="10086416" cy="830997"/>
          </a:xfrm>
          <a:prstGeom prst="rect">
            <a:avLst/>
          </a:prstGeom>
          <a:noFill/>
        </p:spPr>
        <p:txBody>
          <a:bodyPr wrap="none" rtlCol="0">
            <a:spAutoFit/>
          </a:bodyPr>
          <a:lstStyle/>
          <a:p>
            <a:r>
              <a:rPr lang="en-US" sz="4800" b="1" dirty="0">
                <a:solidFill>
                  <a:srgbClr val="004F42"/>
                </a:solidFill>
                <a:latin typeface="Arial" panose="020B0604020202020204" pitchFamily="34" charset="0"/>
                <a:ea typeface="Helvetica" charset="0"/>
                <a:cs typeface="Arial" panose="020B0604020202020204" pitchFamily="34" charset="0"/>
              </a:rPr>
              <a:t>Overdose Deaths From 1999-2021</a:t>
            </a:r>
          </a:p>
        </p:txBody>
      </p:sp>
      <p:pic>
        <p:nvPicPr>
          <p:cNvPr id="4" name="Picture 3"/>
          <p:cNvPicPr>
            <a:picLocks noChangeAspect="1"/>
          </p:cNvPicPr>
          <p:nvPr/>
        </p:nvPicPr>
        <p:blipFill>
          <a:blip r:embed="rId3"/>
          <a:stretch>
            <a:fillRect/>
          </a:stretch>
        </p:blipFill>
        <p:spPr>
          <a:xfrm>
            <a:off x="29375014" y="253906"/>
            <a:ext cx="3181034" cy="2995427"/>
          </a:xfrm>
          <a:prstGeom prst="rect">
            <a:avLst/>
          </a:prstGeom>
        </p:spPr>
      </p:pic>
      <p:sp>
        <p:nvSpPr>
          <p:cNvPr id="36" name="Rectangle 262"/>
          <p:cNvSpPr>
            <a:spLocks noChangeArrowheads="1"/>
          </p:cNvSpPr>
          <p:nvPr/>
        </p:nvSpPr>
        <p:spPr bwMode="auto">
          <a:xfrm>
            <a:off x="4136593" y="18988088"/>
            <a:ext cx="130738" cy="1941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eaLnBrk="0" hangingPunct="0">
              <a:spcBef>
                <a:spcPct val="20000"/>
              </a:spcBef>
              <a:buChar char="•"/>
              <a:defRPr sz="15000">
                <a:solidFill>
                  <a:schemeClr val="tx1"/>
                </a:solidFill>
                <a:latin typeface="Arial" panose="020B0604020202020204" pitchFamily="34" charset="0"/>
                <a:cs typeface="Arial" panose="020B0604020202020204" pitchFamily="34" charset="0"/>
              </a:defRPr>
            </a:lvl1pPr>
            <a:lvl2pPr marL="742950" indent="-285750" eaLnBrk="0" hangingPunct="0">
              <a:spcBef>
                <a:spcPct val="20000"/>
              </a:spcBef>
              <a:buChar char="–"/>
              <a:defRPr sz="13100">
                <a:solidFill>
                  <a:schemeClr val="tx1"/>
                </a:solidFill>
                <a:latin typeface="Arial" panose="020B0604020202020204" pitchFamily="34" charset="0"/>
                <a:cs typeface="Arial" panose="020B0604020202020204" pitchFamily="34" charset="0"/>
              </a:defRPr>
            </a:lvl2pPr>
            <a:lvl3pPr marL="1143000" indent="-228600" eaLnBrk="0" hangingPunct="0">
              <a:spcBef>
                <a:spcPct val="20000"/>
              </a:spcBef>
              <a:buChar char="•"/>
              <a:defRPr sz="11200">
                <a:solidFill>
                  <a:schemeClr val="tx1"/>
                </a:solidFill>
                <a:latin typeface="Arial" panose="020B0604020202020204" pitchFamily="34" charset="0"/>
                <a:cs typeface="Arial" panose="020B0604020202020204" pitchFamily="34" charset="0"/>
              </a:defRPr>
            </a:lvl3pPr>
            <a:lvl4pPr marL="1600200" indent="-228600" eaLnBrk="0" hangingPunct="0">
              <a:spcBef>
                <a:spcPct val="20000"/>
              </a:spcBef>
              <a:buChar char="–"/>
              <a:defRPr sz="9400">
                <a:solidFill>
                  <a:schemeClr val="tx1"/>
                </a:solidFill>
                <a:latin typeface="Arial" panose="020B0604020202020204" pitchFamily="34" charset="0"/>
                <a:cs typeface="Arial" panose="020B0604020202020204" pitchFamily="34" charset="0"/>
              </a:defRPr>
            </a:lvl4pPr>
            <a:lvl5pPr marL="2057400" indent="-228600" eaLnBrk="0" hangingPunct="0">
              <a:spcBef>
                <a:spcPct val="20000"/>
              </a:spcBef>
              <a:buChar char="»"/>
              <a:defRPr sz="9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9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9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9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94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1800" b="0" dirty="0"/>
          </a:p>
        </p:txBody>
      </p:sp>
      <p:sp>
        <p:nvSpPr>
          <p:cNvPr id="42" name="Line 508"/>
          <p:cNvSpPr>
            <a:spLocks noChangeShapeType="1"/>
          </p:cNvSpPr>
          <p:nvPr/>
        </p:nvSpPr>
        <p:spPr bwMode="auto">
          <a:xfrm>
            <a:off x="15511824" y="9358313"/>
            <a:ext cx="0"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dirty="0"/>
          </a:p>
        </p:txBody>
      </p:sp>
      <p:sp>
        <p:nvSpPr>
          <p:cNvPr id="44" name="Text Box 706"/>
          <p:cNvSpPr txBox="1">
            <a:spLocks noChangeArrowheads="1"/>
          </p:cNvSpPr>
          <p:nvPr/>
        </p:nvSpPr>
        <p:spPr bwMode="auto">
          <a:xfrm>
            <a:off x="274209" y="10269831"/>
            <a:ext cx="10332779" cy="60016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4284663" eaLnBrk="0" hangingPunct="0">
              <a:spcBef>
                <a:spcPct val="20000"/>
              </a:spcBef>
              <a:buChar char="•"/>
              <a:defRPr sz="15000">
                <a:solidFill>
                  <a:schemeClr val="tx1"/>
                </a:solidFill>
                <a:latin typeface="Arial" panose="020B0604020202020204" pitchFamily="34" charset="0"/>
                <a:cs typeface="Arial" panose="020B0604020202020204" pitchFamily="34" charset="0"/>
              </a:defRPr>
            </a:lvl1pPr>
            <a:lvl2pPr marL="742950" indent="-285750" defTabSz="4284663" eaLnBrk="0" hangingPunct="0">
              <a:spcBef>
                <a:spcPct val="20000"/>
              </a:spcBef>
              <a:buChar char="–"/>
              <a:defRPr sz="13100">
                <a:solidFill>
                  <a:schemeClr val="tx1"/>
                </a:solidFill>
                <a:latin typeface="Arial" panose="020B0604020202020204" pitchFamily="34" charset="0"/>
                <a:cs typeface="Arial" panose="020B0604020202020204" pitchFamily="34" charset="0"/>
              </a:defRPr>
            </a:lvl2pPr>
            <a:lvl3pPr marL="1143000" indent="-228600" defTabSz="4284663" eaLnBrk="0" hangingPunct="0">
              <a:spcBef>
                <a:spcPct val="20000"/>
              </a:spcBef>
              <a:buChar char="•"/>
              <a:defRPr sz="11200">
                <a:solidFill>
                  <a:schemeClr val="tx1"/>
                </a:solidFill>
                <a:latin typeface="Arial" panose="020B0604020202020204" pitchFamily="34" charset="0"/>
                <a:cs typeface="Arial" panose="020B0604020202020204" pitchFamily="34" charset="0"/>
              </a:defRPr>
            </a:lvl3pPr>
            <a:lvl4pPr marL="1600200" indent="-228600" defTabSz="4284663" eaLnBrk="0" hangingPunct="0">
              <a:spcBef>
                <a:spcPct val="20000"/>
              </a:spcBef>
              <a:buChar char="–"/>
              <a:defRPr sz="9400">
                <a:solidFill>
                  <a:schemeClr val="tx1"/>
                </a:solidFill>
                <a:latin typeface="Arial" panose="020B0604020202020204" pitchFamily="34" charset="0"/>
                <a:cs typeface="Arial" panose="020B0604020202020204" pitchFamily="34" charset="0"/>
              </a:defRPr>
            </a:lvl4pPr>
            <a:lvl5pPr marL="2057400" indent="-228600" defTabSz="4284663" eaLnBrk="0" hangingPunct="0">
              <a:spcBef>
                <a:spcPct val="20000"/>
              </a:spcBef>
              <a:buChar char="»"/>
              <a:defRPr sz="9400">
                <a:solidFill>
                  <a:schemeClr val="tx1"/>
                </a:solidFill>
                <a:latin typeface="Arial" panose="020B0604020202020204" pitchFamily="34" charset="0"/>
                <a:cs typeface="Arial" panose="020B0604020202020204" pitchFamily="34" charset="0"/>
              </a:defRPr>
            </a:lvl5pPr>
            <a:lvl6pPr marL="2514600" indent="-228600" defTabSz="4284663" eaLnBrk="0" fontAlgn="base" hangingPunct="0">
              <a:spcBef>
                <a:spcPct val="20000"/>
              </a:spcBef>
              <a:spcAft>
                <a:spcPct val="0"/>
              </a:spcAft>
              <a:buChar char="»"/>
              <a:defRPr sz="9400">
                <a:solidFill>
                  <a:schemeClr val="tx1"/>
                </a:solidFill>
                <a:latin typeface="Arial" panose="020B0604020202020204" pitchFamily="34" charset="0"/>
                <a:cs typeface="Arial" panose="020B0604020202020204" pitchFamily="34" charset="0"/>
              </a:defRPr>
            </a:lvl6pPr>
            <a:lvl7pPr marL="2971800" indent="-228600" defTabSz="4284663" eaLnBrk="0" fontAlgn="base" hangingPunct="0">
              <a:spcBef>
                <a:spcPct val="20000"/>
              </a:spcBef>
              <a:spcAft>
                <a:spcPct val="0"/>
              </a:spcAft>
              <a:buChar char="»"/>
              <a:defRPr sz="9400">
                <a:solidFill>
                  <a:schemeClr val="tx1"/>
                </a:solidFill>
                <a:latin typeface="Arial" panose="020B0604020202020204" pitchFamily="34" charset="0"/>
                <a:cs typeface="Arial" panose="020B0604020202020204" pitchFamily="34" charset="0"/>
              </a:defRPr>
            </a:lvl7pPr>
            <a:lvl8pPr marL="3429000" indent="-228600" defTabSz="4284663" eaLnBrk="0" fontAlgn="base" hangingPunct="0">
              <a:spcBef>
                <a:spcPct val="20000"/>
              </a:spcBef>
              <a:spcAft>
                <a:spcPct val="0"/>
              </a:spcAft>
              <a:buChar char="»"/>
              <a:defRPr sz="9400">
                <a:solidFill>
                  <a:schemeClr val="tx1"/>
                </a:solidFill>
                <a:latin typeface="Arial" panose="020B0604020202020204" pitchFamily="34" charset="0"/>
                <a:cs typeface="Arial" panose="020B0604020202020204" pitchFamily="34" charset="0"/>
              </a:defRPr>
            </a:lvl8pPr>
            <a:lvl9pPr marL="3886200" indent="-228600" defTabSz="4284663" eaLnBrk="0" fontAlgn="base" hangingPunct="0">
              <a:spcBef>
                <a:spcPct val="20000"/>
              </a:spcBef>
              <a:spcAft>
                <a:spcPct val="0"/>
              </a:spcAft>
              <a:buChar char="»"/>
              <a:defRPr sz="9400">
                <a:solidFill>
                  <a:schemeClr val="tx1"/>
                </a:solidFill>
                <a:latin typeface="Arial" panose="020B0604020202020204" pitchFamily="34" charset="0"/>
                <a:cs typeface="Arial" panose="020B0604020202020204" pitchFamily="34" charset="0"/>
              </a:defRPr>
            </a:lvl9pPr>
          </a:lstStyle>
          <a:p>
            <a:pPr eaLnBrk="1" hangingPunct="1">
              <a:spcBef>
                <a:spcPct val="0"/>
              </a:spcBef>
              <a:buNone/>
            </a:pPr>
            <a:r>
              <a:rPr lang="en-US" altLang="en-US" sz="3200" b="1" dirty="0"/>
              <a:t>Fentanyl is killing 200 people a day, and “a sugar packet, has the potential to kill up to 500 people” (Overdose Deaths Decline, Fentanyl Threat Looms, 2024). While the lethality of the drug is known, the use continues to rise. Drug users fear being caught by the police, so they seclude themselves to use. If they are to overdose, they are to far away for the police to save them in time. Police also have a stigma toward overdoses and drug use that can cause a divide. The government continues to spend its money in the wrong areas to stop the use of Fentanyl.  </a:t>
            </a:r>
          </a:p>
        </p:txBody>
      </p:sp>
      <p:sp>
        <p:nvSpPr>
          <p:cNvPr id="45" name="Text Box 709"/>
          <p:cNvSpPr txBox="1">
            <a:spLocks noChangeArrowheads="1"/>
          </p:cNvSpPr>
          <p:nvPr/>
        </p:nvSpPr>
        <p:spPr bwMode="auto">
          <a:xfrm>
            <a:off x="11716595" y="7045993"/>
            <a:ext cx="10568303"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4284663" eaLnBrk="0" hangingPunct="0">
              <a:spcBef>
                <a:spcPct val="20000"/>
              </a:spcBef>
              <a:buChar char="•"/>
              <a:defRPr sz="15000">
                <a:solidFill>
                  <a:schemeClr val="tx1"/>
                </a:solidFill>
                <a:latin typeface="Arial" panose="020B0604020202020204" pitchFamily="34" charset="0"/>
                <a:cs typeface="Arial" panose="020B0604020202020204" pitchFamily="34" charset="0"/>
              </a:defRPr>
            </a:lvl1pPr>
            <a:lvl2pPr marL="742950" indent="-285750" defTabSz="4284663" eaLnBrk="0" hangingPunct="0">
              <a:spcBef>
                <a:spcPct val="20000"/>
              </a:spcBef>
              <a:buChar char="–"/>
              <a:defRPr sz="13100">
                <a:solidFill>
                  <a:schemeClr val="tx1"/>
                </a:solidFill>
                <a:latin typeface="Arial" panose="020B0604020202020204" pitchFamily="34" charset="0"/>
                <a:cs typeface="Arial" panose="020B0604020202020204" pitchFamily="34" charset="0"/>
              </a:defRPr>
            </a:lvl2pPr>
            <a:lvl3pPr marL="1143000" indent="-228600" defTabSz="4284663" eaLnBrk="0" hangingPunct="0">
              <a:spcBef>
                <a:spcPct val="20000"/>
              </a:spcBef>
              <a:buChar char="•"/>
              <a:defRPr sz="11200">
                <a:solidFill>
                  <a:schemeClr val="tx1"/>
                </a:solidFill>
                <a:latin typeface="Arial" panose="020B0604020202020204" pitchFamily="34" charset="0"/>
                <a:cs typeface="Arial" panose="020B0604020202020204" pitchFamily="34" charset="0"/>
              </a:defRPr>
            </a:lvl3pPr>
            <a:lvl4pPr marL="1600200" indent="-228600" defTabSz="4284663" eaLnBrk="0" hangingPunct="0">
              <a:spcBef>
                <a:spcPct val="20000"/>
              </a:spcBef>
              <a:buChar char="–"/>
              <a:defRPr sz="9400">
                <a:solidFill>
                  <a:schemeClr val="tx1"/>
                </a:solidFill>
                <a:latin typeface="Arial" panose="020B0604020202020204" pitchFamily="34" charset="0"/>
                <a:cs typeface="Arial" panose="020B0604020202020204" pitchFamily="34" charset="0"/>
              </a:defRPr>
            </a:lvl4pPr>
            <a:lvl5pPr marL="2057400" indent="-228600" defTabSz="4284663" eaLnBrk="0" hangingPunct="0">
              <a:spcBef>
                <a:spcPct val="20000"/>
              </a:spcBef>
              <a:buChar char="»"/>
              <a:defRPr sz="9400">
                <a:solidFill>
                  <a:schemeClr val="tx1"/>
                </a:solidFill>
                <a:latin typeface="Arial" panose="020B0604020202020204" pitchFamily="34" charset="0"/>
                <a:cs typeface="Arial" panose="020B0604020202020204" pitchFamily="34" charset="0"/>
              </a:defRPr>
            </a:lvl5pPr>
            <a:lvl6pPr marL="2514600" indent="-228600" defTabSz="4284663" eaLnBrk="0" fontAlgn="base" hangingPunct="0">
              <a:spcBef>
                <a:spcPct val="20000"/>
              </a:spcBef>
              <a:spcAft>
                <a:spcPct val="0"/>
              </a:spcAft>
              <a:buChar char="»"/>
              <a:defRPr sz="9400">
                <a:solidFill>
                  <a:schemeClr val="tx1"/>
                </a:solidFill>
                <a:latin typeface="Arial" panose="020B0604020202020204" pitchFamily="34" charset="0"/>
                <a:cs typeface="Arial" panose="020B0604020202020204" pitchFamily="34" charset="0"/>
              </a:defRPr>
            </a:lvl6pPr>
            <a:lvl7pPr marL="2971800" indent="-228600" defTabSz="4284663" eaLnBrk="0" fontAlgn="base" hangingPunct="0">
              <a:spcBef>
                <a:spcPct val="20000"/>
              </a:spcBef>
              <a:spcAft>
                <a:spcPct val="0"/>
              </a:spcAft>
              <a:buChar char="»"/>
              <a:defRPr sz="9400">
                <a:solidFill>
                  <a:schemeClr val="tx1"/>
                </a:solidFill>
                <a:latin typeface="Arial" panose="020B0604020202020204" pitchFamily="34" charset="0"/>
                <a:cs typeface="Arial" panose="020B0604020202020204" pitchFamily="34" charset="0"/>
              </a:defRPr>
            </a:lvl7pPr>
            <a:lvl8pPr marL="3429000" indent="-228600" defTabSz="4284663" eaLnBrk="0" fontAlgn="base" hangingPunct="0">
              <a:spcBef>
                <a:spcPct val="20000"/>
              </a:spcBef>
              <a:spcAft>
                <a:spcPct val="0"/>
              </a:spcAft>
              <a:buChar char="»"/>
              <a:defRPr sz="9400">
                <a:solidFill>
                  <a:schemeClr val="tx1"/>
                </a:solidFill>
                <a:latin typeface="Arial" panose="020B0604020202020204" pitchFamily="34" charset="0"/>
                <a:cs typeface="Arial" panose="020B0604020202020204" pitchFamily="34" charset="0"/>
              </a:defRPr>
            </a:lvl8pPr>
            <a:lvl9pPr marL="3886200" indent="-228600" defTabSz="4284663" eaLnBrk="0" fontAlgn="base" hangingPunct="0">
              <a:spcBef>
                <a:spcPct val="20000"/>
              </a:spcBef>
              <a:spcAft>
                <a:spcPct val="0"/>
              </a:spcAft>
              <a:buChar char="»"/>
              <a:defRPr sz="9400">
                <a:solidFill>
                  <a:schemeClr val="tx1"/>
                </a:solidFill>
                <a:latin typeface="Arial" panose="020B0604020202020204" pitchFamily="34" charset="0"/>
                <a:cs typeface="Arial" panose="020B0604020202020204" pitchFamily="34" charset="0"/>
              </a:defRPr>
            </a:lvl9pPr>
          </a:lstStyle>
          <a:p>
            <a:r>
              <a:rPr lang="en-US" sz="2000" b="1" i="1" dirty="0"/>
              <a:t>Drug Free NJ - Home</a:t>
            </a:r>
            <a:r>
              <a:rPr lang="en-US" sz="2000" b="1" dirty="0"/>
              <a:t>. (n.d.). https://</a:t>
            </a:r>
            <a:r>
              <a:rPr lang="en-US" sz="2000" b="1" dirty="0" err="1"/>
              <a:t>www.drugfreenj.org</a:t>
            </a:r>
            <a:r>
              <a:rPr lang="en-US" sz="2000" b="1" dirty="0"/>
              <a:t>/</a:t>
            </a:r>
          </a:p>
        </p:txBody>
      </p:sp>
      <p:sp>
        <p:nvSpPr>
          <p:cNvPr id="46" name="Text Box 1038"/>
          <p:cNvSpPr txBox="1">
            <a:spLocks noChangeArrowheads="1"/>
          </p:cNvSpPr>
          <p:nvPr/>
        </p:nvSpPr>
        <p:spPr bwMode="auto">
          <a:xfrm>
            <a:off x="7070725" y="24949150"/>
            <a:ext cx="2031527" cy="72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4284663" eaLnBrk="0" hangingPunct="0">
              <a:spcBef>
                <a:spcPct val="20000"/>
              </a:spcBef>
              <a:buChar char="•"/>
              <a:defRPr sz="15000">
                <a:solidFill>
                  <a:schemeClr val="tx1"/>
                </a:solidFill>
                <a:latin typeface="Arial" panose="020B0604020202020204" pitchFamily="34" charset="0"/>
                <a:cs typeface="Arial" panose="020B0604020202020204" pitchFamily="34" charset="0"/>
              </a:defRPr>
            </a:lvl1pPr>
            <a:lvl2pPr marL="742950" indent="-285750" defTabSz="4284663" eaLnBrk="0" hangingPunct="0">
              <a:spcBef>
                <a:spcPct val="20000"/>
              </a:spcBef>
              <a:buChar char="–"/>
              <a:defRPr sz="13100">
                <a:solidFill>
                  <a:schemeClr val="tx1"/>
                </a:solidFill>
                <a:latin typeface="Arial" panose="020B0604020202020204" pitchFamily="34" charset="0"/>
                <a:cs typeface="Arial" panose="020B0604020202020204" pitchFamily="34" charset="0"/>
              </a:defRPr>
            </a:lvl2pPr>
            <a:lvl3pPr marL="1143000" indent="-228600" defTabSz="4284663" eaLnBrk="0" hangingPunct="0">
              <a:spcBef>
                <a:spcPct val="20000"/>
              </a:spcBef>
              <a:buChar char="•"/>
              <a:defRPr sz="11200">
                <a:solidFill>
                  <a:schemeClr val="tx1"/>
                </a:solidFill>
                <a:latin typeface="Arial" panose="020B0604020202020204" pitchFamily="34" charset="0"/>
                <a:cs typeface="Arial" panose="020B0604020202020204" pitchFamily="34" charset="0"/>
              </a:defRPr>
            </a:lvl3pPr>
            <a:lvl4pPr marL="1600200" indent="-228600" defTabSz="4284663" eaLnBrk="0" hangingPunct="0">
              <a:spcBef>
                <a:spcPct val="20000"/>
              </a:spcBef>
              <a:buChar char="–"/>
              <a:defRPr sz="9400">
                <a:solidFill>
                  <a:schemeClr val="tx1"/>
                </a:solidFill>
                <a:latin typeface="Arial" panose="020B0604020202020204" pitchFamily="34" charset="0"/>
                <a:cs typeface="Arial" panose="020B0604020202020204" pitchFamily="34" charset="0"/>
              </a:defRPr>
            </a:lvl4pPr>
            <a:lvl5pPr marL="2057400" indent="-228600" defTabSz="4284663" eaLnBrk="0" hangingPunct="0">
              <a:spcBef>
                <a:spcPct val="20000"/>
              </a:spcBef>
              <a:buChar char="»"/>
              <a:defRPr sz="9400">
                <a:solidFill>
                  <a:schemeClr val="tx1"/>
                </a:solidFill>
                <a:latin typeface="Arial" panose="020B0604020202020204" pitchFamily="34" charset="0"/>
                <a:cs typeface="Arial" panose="020B0604020202020204" pitchFamily="34" charset="0"/>
              </a:defRPr>
            </a:lvl5pPr>
            <a:lvl6pPr marL="2514600" indent="-228600" defTabSz="4284663" eaLnBrk="0" fontAlgn="base" hangingPunct="0">
              <a:spcBef>
                <a:spcPct val="20000"/>
              </a:spcBef>
              <a:spcAft>
                <a:spcPct val="0"/>
              </a:spcAft>
              <a:buChar char="»"/>
              <a:defRPr sz="9400">
                <a:solidFill>
                  <a:schemeClr val="tx1"/>
                </a:solidFill>
                <a:latin typeface="Arial" panose="020B0604020202020204" pitchFamily="34" charset="0"/>
                <a:cs typeface="Arial" panose="020B0604020202020204" pitchFamily="34" charset="0"/>
              </a:defRPr>
            </a:lvl6pPr>
            <a:lvl7pPr marL="2971800" indent="-228600" defTabSz="4284663" eaLnBrk="0" fontAlgn="base" hangingPunct="0">
              <a:spcBef>
                <a:spcPct val="20000"/>
              </a:spcBef>
              <a:spcAft>
                <a:spcPct val="0"/>
              </a:spcAft>
              <a:buChar char="»"/>
              <a:defRPr sz="9400">
                <a:solidFill>
                  <a:schemeClr val="tx1"/>
                </a:solidFill>
                <a:latin typeface="Arial" panose="020B0604020202020204" pitchFamily="34" charset="0"/>
                <a:cs typeface="Arial" panose="020B0604020202020204" pitchFamily="34" charset="0"/>
              </a:defRPr>
            </a:lvl7pPr>
            <a:lvl8pPr marL="3429000" indent="-228600" defTabSz="4284663" eaLnBrk="0" fontAlgn="base" hangingPunct="0">
              <a:spcBef>
                <a:spcPct val="20000"/>
              </a:spcBef>
              <a:spcAft>
                <a:spcPct val="0"/>
              </a:spcAft>
              <a:buChar char="»"/>
              <a:defRPr sz="9400">
                <a:solidFill>
                  <a:schemeClr val="tx1"/>
                </a:solidFill>
                <a:latin typeface="Arial" panose="020B0604020202020204" pitchFamily="34" charset="0"/>
                <a:cs typeface="Arial" panose="020B0604020202020204" pitchFamily="34" charset="0"/>
              </a:defRPr>
            </a:lvl8pPr>
            <a:lvl9pPr marL="3886200" indent="-228600" defTabSz="4284663" eaLnBrk="0" fontAlgn="base" hangingPunct="0">
              <a:spcBef>
                <a:spcPct val="20000"/>
              </a:spcBef>
              <a:spcAft>
                <a:spcPct val="0"/>
              </a:spcAft>
              <a:buChar char="»"/>
              <a:defRPr sz="94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8400" dirty="0"/>
          </a:p>
        </p:txBody>
      </p:sp>
      <p:sp>
        <p:nvSpPr>
          <p:cNvPr id="48" name="Text Box 1039"/>
          <p:cNvSpPr txBox="1">
            <a:spLocks noChangeArrowheads="1"/>
          </p:cNvSpPr>
          <p:nvPr/>
        </p:nvSpPr>
        <p:spPr bwMode="auto">
          <a:xfrm>
            <a:off x="381000" y="25146000"/>
            <a:ext cx="4612662"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4284663" eaLnBrk="0" hangingPunct="0">
              <a:spcBef>
                <a:spcPct val="20000"/>
              </a:spcBef>
              <a:buChar char="•"/>
              <a:defRPr sz="15000">
                <a:solidFill>
                  <a:schemeClr val="tx1"/>
                </a:solidFill>
                <a:latin typeface="Arial" panose="020B0604020202020204" pitchFamily="34" charset="0"/>
                <a:cs typeface="Arial" panose="020B0604020202020204" pitchFamily="34" charset="0"/>
              </a:defRPr>
            </a:lvl1pPr>
            <a:lvl2pPr marL="742950" indent="-285750" defTabSz="4284663" eaLnBrk="0" hangingPunct="0">
              <a:spcBef>
                <a:spcPct val="20000"/>
              </a:spcBef>
              <a:buChar char="–"/>
              <a:defRPr sz="13100">
                <a:solidFill>
                  <a:schemeClr val="tx1"/>
                </a:solidFill>
                <a:latin typeface="Arial" panose="020B0604020202020204" pitchFamily="34" charset="0"/>
                <a:cs typeface="Arial" panose="020B0604020202020204" pitchFamily="34" charset="0"/>
              </a:defRPr>
            </a:lvl2pPr>
            <a:lvl3pPr marL="1143000" indent="-228600" defTabSz="4284663" eaLnBrk="0" hangingPunct="0">
              <a:spcBef>
                <a:spcPct val="20000"/>
              </a:spcBef>
              <a:buChar char="•"/>
              <a:defRPr sz="11200">
                <a:solidFill>
                  <a:schemeClr val="tx1"/>
                </a:solidFill>
                <a:latin typeface="Arial" panose="020B0604020202020204" pitchFamily="34" charset="0"/>
                <a:cs typeface="Arial" panose="020B0604020202020204" pitchFamily="34" charset="0"/>
              </a:defRPr>
            </a:lvl3pPr>
            <a:lvl4pPr marL="1600200" indent="-228600" defTabSz="4284663" eaLnBrk="0" hangingPunct="0">
              <a:spcBef>
                <a:spcPct val="20000"/>
              </a:spcBef>
              <a:buChar char="–"/>
              <a:defRPr sz="9400">
                <a:solidFill>
                  <a:schemeClr val="tx1"/>
                </a:solidFill>
                <a:latin typeface="Arial" panose="020B0604020202020204" pitchFamily="34" charset="0"/>
                <a:cs typeface="Arial" panose="020B0604020202020204" pitchFamily="34" charset="0"/>
              </a:defRPr>
            </a:lvl4pPr>
            <a:lvl5pPr marL="2057400" indent="-228600" defTabSz="4284663" eaLnBrk="0" hangingPunct="0">
              <a:spcBef>
                <a:spcPct val="20000"/>
              </a:spcBef>
              <a:buChar char="»"/>
              <a:defRPr sz="9400">
                <a:solidFill>
                  <a:schemeClr val="tx1"/>
                </a:solidFill>
                <a:latin typeface="Arial" panose="020B0604020202020204" pitchFamily="34" charset="0"/>
                <a:cs typeface="Arial" panose="020B0604020202020204" pitchFamily="34" charset="0"/>
              </a:defRPr>
            </a:lvl5pPr>
            <a:lvl6pPr marL="2514600" indent="-228600" defTabSz="4284663" eaLnBrk="0" fontAlgn="base" hangingPunct="0">
              <a:spcBef>
                <a:spcPct val="20000"/>
              </a:spcBef>
              <a:spcAft>
                <a:spcPct val="0"/>
              </a:spcAft>
              <a:buChar char="»"/>
              <a:defRPr sz="9400">
                <a:solidFill>
                  <a:schemeClr val="tx1"/>
                </a:solidFill>
                <a:latin typeface="Arial" panose="020B0604020202020204" pitchFamily="34" charset="0"/>
                <a:cs typeface="Arial" panose="020B0604020202020204" pitchFamily="34" charset="0"/>
              </a:defRPr>
            </a:lvl6pPr>
            <a:lvl7pPr marL="2971800" indent="-228600" defTabSz="4284663" eaLnBrk="0" fontAlgn="base" hangingPunct="0">
              <a:spcBef>
                <a:spcPct val="20000"/>
              </a:spcBef>
              <a:spcAft>
                <a:spcPct val="0"/>
              </a:spcAft>
              <a:buChar char="»"/>
              <a:defRPr sz="9400">
                <a:solidFill>
                  <a:schemeClr val="tx1"/>
                </a:solidFill>
                <a:latin typeface="Arial" panose="020B0604020202020204" pitchFamily="34" charset="0"/>
                <a:cs typeface="Arial" panose="020B0604020202020204" pitchFamily="34" charset="0"/>
              </a:defRPr>
            </a:lvl7pPr>
            <a:lvl8pPr marL="3429000" indent="-228600" defTabSz="4284663" eaLnBrk="0" fontAlgn="base" hangingPunct="0">
              <a:spcBef>
                <a:spcPct val="20000"/>
              </a:spcBef>
              <a:spcAft>
                <a:spcPct val="0"/>
              </a:spcAft>
              <a:buChar char="»"/>
              <a:defRPr sz="9400">
                <a:solidFill>
                  <a:schemeClr val="tx1"/>
                </a:solidFill>
                <a:latin typeface="Arial" panose="020B0604020202020204" pitchFamily="34" charset="0"/>
                <a:cs typeface="Arial" panose="020B0604020202020204" pitchFamily="34" charset="0"/>
              </a:defRPr>
            </a:lvl8pPr>
            <a:lvl9pPr marL="3886200" indent="-228600" defTabSz="4284663" eaLnBrk="0" fontAlgn="base" hangingPunct="0">
              <a:spcBef>
                <a:spcPct val="20000"/>
              </a:spcBef>
              <a:spcAft>
                <a:spcPct val="0"/>
              </a:spcAft>
              <a:buChar char="»"/>
              <a:defRPr sz="94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3200" b="0" dirty="0"/>
          </a:p>
          <a:p>
            <a:pPr eaLnBrk="1" hangingPunct="1">
              <a:spcBef>
                <a:spcPct val="0"/>
              </a:spcBef>
              <a:buFontTx/>
              <a:buNone/>
            </a:pPr>
            <a:endParaRPr lang="en-US" altLang="en-US" sz="3200" dirty="0"/>
          </a:p>
        </p:txBody>
      </p:sp>
      <p:sp>
        <p:nvSpPr>
          <p:cNvPr id="51" name="Rectangle 1049"/>
          <p:cNvSpPr>
            <a:spLocks noChangeArrowheads="1"/>
          </p:cNvSpPr>
          <p:nvPr/>
        </p:nvSpPr>
        <p:spPr bwMode="auto">
          <a:xfrm>
            <a:off x="6096000" y="13639799"/>
            <a:ext cx="22334996" cy="457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eaLnBrk="0" hangingPunct="0">
              <a:spcBef>
                <a:spcPct val="20000"/>
              </a:spcBef>
              <a:buChar char="•"/>
              <a:defRPr sz="15000">
                <a:solidFill>
                  <a:schemeClr val="tx1"/>
                </a:solidFill>
                <a:latin typeface="Arial" panose="020B0604020202020204" pitchFamily="34" charset="0"/>
                <a:cs typeface="Arial" panose="020B0604020202020204" pitchFamily="34" charset="0"/>
              </a:defRPr>
            </a:lvl1pPr>
            <a:lvl2pPr marL="742950" indent="-285750" eaLnBrk="0" hangingPunct="0">
              <a:spcBef>
                <a:spcPct val="20000"/>
              </a:spcBef>
              <a:buChar char="–"/>
              <a:defRPr sz="13100">
                <a:solidFill>
                  <a:schemeClr val="tx1"/>
                </a:solidFill>
                <a:latin typeface="Arial" panose="020B0604020202020204" pitchFamily="34" charset="0"/>
                <a:cs typeface="Arial" panose="020B0604020202020204" pitchFamily="34" charset="0"/>
              </a:defRPr>
            </a:lvl2pPr>
            <a:lvl3pPr marL="1143000" indent="-228600" eaLnBrk="0" hangingPunct="0">
              <a:spcBef>
                <a:spcPct val="20000"/>
              </a:spcBef>
              <a:buChar char="•"/>
              <a:defRPr sz="11200">
                <a:solidFill>
                  <a:schemeClr val="tx1"/>
                </a:solidFill>
                <a:latin typeface="Arial" panose="020B0604020202020204" pitchFamily="34" charset="0"/>
                <a:cs typeface="Arial" panose="020B0604020202020204" pitchFamily="34" charset="0"/>
              </a:defRPr>
            </a:lvl3pPr>
            <a:lvl4pPr marL="1600200" indent="-228600" eaLnBrk="0" hangingPunct="0">
              <a:spcBef>
                <a:spcPct val="20000"/>
              </a:spcBef>
              <a:buChar char="–"/>
              <a:defRPr sz="9400">
                <a:solidFill>
                  <a:schemeClr val="tx1"/>
                </a:solidFill>
                <a:latin typeface="Arial" panose="020B0604020202020204" pitchFamily="34" charset="0"/>
                <a:cs typeface="Arial" panose="020B0604020202020204" pitchFamily="34" charset="0"/>
              </a:defRPr>
            </a:lvl4pPr>
            <a:lvl5pPr marL="2057400" indent="-228600" eaLnBrk="0" hangingPunct="0">
              <a:spcBef>
                <a:spcPct val="20000"/>
              </a:spcBef>
              <a:buChar char="»"/>
              <a:defRPr sz="9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9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9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9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94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8400" dirty="0"/>
          </a:p>
        </p:txBody>
      </p:sp>
      <p:sp>
        <p:nvSpPr>
          <p:cNvPr id="52" name="Rectangle 1050"/>
          <p:cNvSpPr>
            <a:spLocks noChangeArrowheads="1"/>
          </p:cNvSpPr>
          <p:nvPr/>
        </p:nvSpPr>
        <p:spPr bwMode="auto">
          <a:xfrm>
            <a:off x="11433149" y="12054181"/>
            <a:ext cx="10684044" cy="64940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eaLnBrk="0" hangingPunct="0">
              <a:spcBef>
                <a:spcPct val="20000"/>
              </a:spcBef>
              <a:buChar char="•"/>
              <a:defRPr sz="15000">
                <a:solidFill>
                  <a:schemeClr val="tx1"/>
                </a:solidFill>
                <a:latin typeface="Arial" panose="020B0604020202020204" pitchFamily="34" charset="0"/>
                <a:cs typeface="Arial" panose="020B0604020202020204" pitchFamily="34" charset="0"/>
              </a:defRPr>
            </a:lvl1pPr>
            <a:lvl2pPr marL="742950" indent="-285750" eaLnBrk="0" hangingPunct="0">
              <a:spcBef>
                <a:spcPct val="20000"/>
              </a:spcBef>
              <a:buChar char="–"/>
              <a:defRPr sz="13100">
                <a:solidFill>
                  <a:schemeClr val="tx1"/>
                </a:solidFill>
                <a:latin typeface="Arial" panose="020B0604020202020204" pitchFamily="34" charset="0"/>
                <a:cs typeface="Arial" panose="020B0604020202020204" pitchFamily="34" charset="0"/>
              </a:defRPr>
            </a:lvl2pPr>
            <a:lvl3pPr marL="1143000" indent="-228600" eaLnBrk="0" hangingPunct="0">
              <a:spcBef>
                <a:spcPct val="20000"/>
              </a:spcBef>
              <a:buChar char="•"/>
              <a:defRPr sz="11200">
                <a:solidFill>
                  <a:schemeClr val="tx1"/>
                </a:solidFill>
                <a:latin typeface="Arial" panose="020B0604020202020204" pitchFamily="34" charset="0"/>
                <a:cs typeface="Arial" panose="020B0604020202020204" pitchFamily="34" charset="0"/>
              </a:defRPr>
            </a:lvl3pPr>
            <a:lvl4pPr marL="1600200" indent="-228600" eaLnBrk="0" hangingPunct="0">
              <a:spcBef>
                <a:spcPct val="20000"/>
              </a:spcBef>
              <a:buChar char="–"/>
              <a:defRPr sz="9400">
                <a:solidFill>
                  <a:schemeClr val="tx1"/>
                </a:solidFill>
                <a:latin typeface="Arial" panose="020B0604020202020204" pitchFamily="34" charset="0"/>
                <a:cs typeface="Arial" panose="020B0604020202020204" pitchFamily="34" charset="0"/>
              </a:defRPr>
            </a:lvl4pPr>
            <a:lvl5pPr marL="2057400" indent="-228600" eaLnBrk="0" hangingPunct="0">
              <a:spcBef>
                <a:spcPct val="20000"/>
              </a:spcBef>
              <a:buChar char="»"/>
              <a:defRPr sz="9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9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9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9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9400">
                <a:solidFill>
                  <a:schemeClr val="tx1"/>
                </a:solidFill>
                <a:latin typeface="Arial" panose="020B0604020202020204" pitchFamily="34" charset="0"/>
                <a:cs typeface="Arial" panose="020B0604020202020204" pitchFamily="34" charset="0"/>
              </a:defRPr>
            </a:lvl9pPr>
          </a:lstStyle>
          <a:p>
            <a:pPr algn="just" eaLnBrk="1" hangingPunct="1">
              <a:spcBef>
                <a:spcPct val="0"/>
              </a:spcBef>
              <a:buNone/>
            </a:pPr>
            <a:endParaRPr lang="en-US" altLang="en-US" sz="3200" b="1" dirty="0">
              <a:ea typeface="Batang" panose="02030600000101010101" pitchFamily="18" charset="-127"/>
            </a:endParaRPr>
          </a:p>
          <a:p>
            <a:pPr eaLnBrk="1" hangingPunct="1">
              <a:spcBef>
                <a:spcPct val="0"/>
              </a:spcBef>
              <a:buNone/>
            </a:pPr>
            <a:r>
              <a:rPr lang="en-US" altLang="en-US" sz="3200" b="1" dirty="0">
                <a:ea typeface="Batang" panose="02030600000101010101" pitchFamily="18" charset="-127"/>
              </a:rPr>
              <a:t>Officers who have been on the job for years tend to have the view that they are being forced to wear different hats. That being law enforcement and medical personal. The officers who had a more positive view on administering Narcan where ones who had a “connection to someone who uses drugs and/or due to a background in emergency medical services” (Lloyd et al., 2023.) Research has shown that specific training related to interacting with drug users show officers have a more positive opinion about them.</a:t>
            </a:r>
          </a:p>
          <a:p>
            <a:pPr algn="just" eaLnBrk="1" hangingPunct="1">
              <a:spcBef>
                <a:spcPct val="0"/>
              </a:spcBef>
              <a:buFontTx/>
              <a:buNone/>
            </a:pPr>
            <a:endParaRPr lang="en-US" altLang="en-US" sz="3200" b="1" dirty="0">
              <a:ea typeface="Batang" panose="02030600000101010101" pitchFamily="18" charset="-127"/>
            </a:endParaRPr>
          </a:p>
        </p:txBody>
      </p:sp>
      <p:sp>
        <p:nvSpPr>
          <p:cNvPr id="75" name="Text Box 2070"/>
          <p:cNvSpPr txBox="1">
            <a:spLocks noChangeArrowheads="1"/>
          </p:cNvSpPr>
          <p:nvPr/>
        </p:nvSpPr>
        <p:spPr bwMode="auto">
          <a:xfrm>
            <a:off x="11430304" y="8210725"/>
            <a:ext cx="10302215" cy="35394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defTabSz="4284663" eaLnBrk="0" hangingPunct="0">
              <a:spcBef>
                <a:spcPct val="20000"/>
              </a:spcBef>
              <a:buChar char="•"/>
              <a:defRPr sz="15000">
                <a:solidFill>
                  <a:schemeClr val="tx1"/>
                </a:solidFill>
                <a:latin typeface="Arial" panose="020B0604020202020204" pitchFamily="34" charset="0"/>
                <a:cs typeface="Arial" panose="020B0604020202020204" pitchFamily="34" charset="0"/>
              </a:defRPr>
            </a:lvl1pPr>
            <a:lvl2pPr marL="742950" indent="-285750" defTabSz="4284663" eaLnBrk="0" hangingPunct="0">
              <a:spcBef>
                <a:spcPct val="20000"/>
              </a:spcBef>
              <a:buChar char="–"/>
              <a:defRPr sz="13100">
                <a:solidFill>
                  <a:schemeClr val="tx1"/>
                </a:solidFill>
                <a:latin typeface="Arial" panose="020B0604020202020204" pitchFamily="34" charset="0"/>
                <a:cs typeface="Arial" panose="020B0604020202020204" pitchFamily="34" charset="0"/>
              </a:defRPr>
            </a:lvl2pPr>
            <a:lvl3pPr marL="1143000" indent="-228600" defTabSz="4284663" eaLnBrk="0" hangingPunct="0">
              <a:spcBef>
                <a:spcPct val="20000"/>
              </a:spcBef>
              <a:buChar char="•"/>
              <a:defRPr sz="11200">
                <a:solidFill>
                  <a:schemeClr val="tx1"/>
                </a:solidFill>
                <a:latin typeface="Arial" panose="020B0604020202020204" pitchFamily="34" charset="0"/>
                <a:cs typeface="Arial" panose="020B0604020202020204" pitchFamily="34" charset="0"/>
              </a:defRPr>
            </a:lvl3pPr>
            <a:lvl4pPr marL="1600200" indent="-228600" defTabSz="4284663" eaLnBrk="0" hangingPunct="0">
              <a:spcBef>
                <a:spcPct val="20000"/>
              </a:spcBef>
              <a:buChar char="–"/>
              <a:defRPr sz="9400">
                <a:solidFill>
                  <a:schemeClr val="tx1"/>
                </a:solidFill>
                <a:latin typeface="Arial" panose="020B0604020202020204" pitchFamily="34" charset="0"/>
                <a:cs typeface="Arial" panose="020B0604020202020204" pitchFamily="34" charset="0"/>
              </a:defRPr>
            </a:lvl4pPr>
            <a:lvl5pPr marL="2057400" indent="-228600" defTabSz="4284663" eaLnBrk="0" hangingPunct="0">
              <a:spcBef>
                <a:spcPct val="20000"/>
              </a:spcBef>
              <a:buChar char="»"/>
              <a:defRPr sz="9400">
                <a:solidFill>
                  <a:schemeClr val="tx1"/>
                </a:solidFill>
                <a:latin typeface="Arial" panose="020B0604020202020204" pitchFamily="34" charset="0"/>
                <a:cs typeface="Arial" panose="020B0604020202020204" pitchFamily="34" charset="0"/>
              </a:defRPr>
            </a:lvl5pPr>
            <a:lvl6pPr marL="2514600" indent="-228600" defTabSz="4284663" eaLnBrk="0" fontAlgn="base" hangingPunct="0">
              <a:spcBef>
                <a:spcPct val="20000"/>
              </a:spcBef>
              <a:spcAft>
                <a:spcPct val="0"/>
              </a:spcAft>
              <a:buChar char="»"/>
              <a:defRPr sz="9400">
                <a:solidFill>
                  <a:schemeClr val="tx1"/>
                </a:solidFill>
                <a:latin typeface="Arial" panose="020B0604020202020204" pitchFamily="34" charset="0"/>
                <a:cs typeface="Arial" panose="020B0604020202020204" pitchFamily="34" charset="0"/>
              </a:defRPr>
            </a:lvl6pPr>
            <a:lvl7pPr marL="2971800" indent="-228600" defTabSz="4284663" eaLnBrk="0" fontAlgn="base" hangingPunct="0">
              <a:spcBef>
                <a:spcPct val="20000"/>
              </a:spcBef>
              <a:spcAft>
                <a:spcPct val="0"/>
              </a:spcAft>
              <a:buChar char="»"/>
              <a:defRPr sz="9400">
                <a:solidFill>
                  <a:schemeClr val="tx1"/>
                </a:solidFill>
                <a:latin typeface="Arial" panose="020B0604020202020204" pitchFamily="34" charset="0"/>
                <a:cs typeface="Arial" panose="020B0604020202020204" pitchFamily="34" charset="0"/>
              </a:defRPr>
            </a:lvl7pPr>
            <a:lvl8pPr marL="3429000" indent="-228600" defTabSz="4284663" eaLnBrk="0" fontAlgn="base" hangingPunct="0">
              <a:spcBef>
                <a:spcPct val="20000"/>
              </a:spcBef>
              <a:spcAft>
                <a:spcPct val="0"/>
              </a:spcAft>
              <a:buChar char="»"/>
              <a:defRPr sz="9400">
                <a:solidFill>
                  <a:schemeClr val="tx1"/>
                </a:solidFill>
                <a:latin typeface="Arial" panose="020B0604020202020204" pitchFamily="34" charset="0"/>
                <a:cs typeface="Arial" panose="020B0604020202020204" pitchFamily="34" charset="0"/>
              </a:defRPr>
            </a:lvl8pPr>
            <a:lvl9pPr marL="3886200" indent="-228600" defTabSz="4284663" eaLnBrk="0" fontAlgn="base" hangingPunct="0">
              <a:spcBef>
                <a:spcPct val="20000"/>
              </a:spcBef>
              <a:spcAft>
                <a:spcPct val="0"/>
              </a:spcAft>
              <a:buChar char="»"/>
              <a:defRPr sz="9400">
                <a:solidFill>
                  <a:schemeClr val="tx1"/>
                </a:solidFill>
                <a:latin typeface="Arial" panose="020B0604020202020204" pitchFamily="34" charset="0"/>
                <a:cs typeface="Arial" panose="020B0604020202020204" pitchFamily="34" charset="0"/>
              </a:defRPr>
            </a:lvl9pPr>
          </a:lstStyle>
          <a:p>
            <a:pPr marL="0" indent="0" eaLnBrk="1" hangingPunct="1">
              <a:spcBef>
                <a:spcPct val="0"/>
              </a:spcBef>
              <a:buNone/>
            </a:pPr>
            <a:r>
              <a:rPr lang="en-US" altLang="en-US" sz="3200" b="1" dirty="0"/>
              <a:t>Compared to other countries the United States Fentanyl overdose rate is alarmingly high. “Other countries, including European countries and Canada, have invested more in harm reduction strategies than the U.S” allowing them to slow the spread (Yeo et al.,2022). They implemented injection sites and medication-assisted treatment areas. </a:t>
            </a:r>
          </a:p>
        </p:txBody>
      </p:sp>
      <p:sp>
        <p:nvSpPr>
          <p:cNvPr id="54" name="Text Box 706"/>
          <p:cNvSpPr txBox="1">
            <a:spLocks noChangeArrowheads="1"/>
          </p:cNvSpPr>
          <p:nvPr/>
        </p:nvSpPr>
        <p:spPr bwMode="auto">
          <a:xfrm>
            <a:off x="279348" y="5252095"/>
            <a:ext cx="10081277" cy="40318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4284663" eaLnBrk="0" hangingPunct="0">
              <a:spcBef>
                <a:spcPct val="20000"/>
              </a:spcBef>
              <a:buChar char="•"/>
              <a:defRPr sz="15000">
                <a:solidFill>
                  <a:schemeClr val="tx1"/>
                </a:solidFill>
                <a:latin typeface="Arial" panose="020B0604020202020204" pitchFamily="34" charset="0"/>
                <a:cs typeface="Arial" panose="020B0604020202020204" pitchFamily="34" charset="0"/>
              </a:defRPr>
            </a:lvl1pPr>
            <a:lvl2pPr marL="742950" indent="-285750" defTabSz="4284663" eaLnBrk="0" hangingPunct="0">
              <a:spcBef>
                <a:spcPct val="20000"/>
              </a:spcBef>
              <a:buChar char="–"/>
              <a:defRPr sz="13100">
                <a:solidFill>
                  <a:schemeClr val="tx1"/>
                </a:solidFill>
                <a:latin typeface="Arial" panose="020B0604020202020204" pitchFamily="34" charset="0"/>
                <a:cs typeface="Arial" panose="020B0604020202020204" pitchFamily="34" charset="0"/>
              </a:defRPr>
            </a:lvl2pPr>
            <a:lvl3pPr marL="1143000" indent="-228600" defTabSz="4284663" eaLnBrk="0" hangingPunct="0">
              <a:spcBef>
                <a:spcPct val="20000"/>
              </a:spcBef>
              <a:buChar char="•"/>
              <a:defRPr sz="11200">
                <a:solidFill>
                  <a:schemeClr val="tx1"/>
                </a:solidFill>
                <a:latin typeface="Arial" panose="020B0604020202020204" pitchFamily="34" charset="0"/>
                <a:cs typeface="Arial" panose="020B0604020202020204" pitchFamily="34" charset="0"/>
              </a:defRPr>
            </a:lvl3pPr>
            <a:lvl4pPr marL="1600200" indent="-228600" defTabSz="4284663" eaLnBrk="0" hangingPunct="0">
              <a:spcBef>
                <a:spcPct val="20000"/>
              </a:spcBef>
              <a:buChar char="–"/>
              <a:defRPr sz="9400">
                <a:solidFill>
                  <a:schemeClr val="tx1"/>
                </a:solidFill>
                <a:latin typeface="Arial" panose="020B0604020202020204" pitchFamily="34" charset="0"/>
                <a:cs typeface="Arial" panose="020B0604020202020204" pitchFamily="34" charset="0"/>
              </a:defRPr>
            </a:lvl4pPr>
            <a:lvl5pPr marL="2057400" indent="-228600" defTabSz="4284663" eaLnBrk="0" hangingPunct="0">
              <a:spcBef>
                <a:spcPct val="20000"/>
              </a:spcBef>
              <a:buChar char="»"/>
              <a:defRPr sz="9400">
                <a:solidFill>
                  <a:schemeClr val="tx1"/>
                </a:solidFill>
                <a:latin typeface="Arial" panose="020B0604020202020204" pitchFamily="34" charset="0"/>
                <a:cs typeface="Arial" panose="020B0604020202020204" pitchFamily="34" charset="0"/>
              </a:defRPr>
            </a:lvl5pPr>
            <a:lvl6pPr marL="2514600" indent="-228600" defTabSz="4284663" eaLnBrk="0" fontAlgn="base" hangingPunct="0">
              <a:spcBef>
                <a:spcPct val="20000"/>
              </a:spcBef>
              <a:spcAft>
                <a:spcPct val="0"/>
              </a:spcAft>
              <a:buChar char="»"/>
              <a:defRPr sz="9400">
                <a:solidFill>
                  <a:schemeClr val="tx1"/>
                </a:solidFill>
                <a:latin typeface="Arial" panose="020B0604020202020204" pitchFamily="34" charset="0"/>
                <a:cs typeface="Arial" panose="020B0604020202020204" pitchFamily="34" charset="0"/>
              </a:defRPr>
            </a:lvl6pPr>
            <a:lvl7pPr marL="2971800" indent="-228600" defTabSz="4284663" eaLnBrk="0" fontAlgn="base" hangingPunct="0">
              <a:spcBef>
                <a:spcPct val="20000"/>
              </a:spcBef>
              <a:spcAft>
                <a:spcPct val="0"/>
              </a:spcAft>
              <a:buChar char="»"/>
              <a:defRPr sz="9400">
                <a:solidFill>
                  <a:schemeClr val="tx1"/>
                </a:solidFill>
                <a:latin typeface="Arial" panose="020B0604020202020204" pitchFamily="34" charset="0"/>
                <a:cs typeface="Arial" panose="020B0604020202020204" pitchFamily="34" charset="0"/>
              </a:defRPr>
            </a:lvl7pPr>
            <a:lvl8pPr marL="3429000" indent="-228600" defTabSz="4284663" eaLnBrk="0" fontAlgn="base" hangingPunct="0">
              <a:spcBef>
                <a:spcPct val="20000"/>
              </a:spcBef>
              <a:spcAft>
                <a:spcPct val="0"/>
              </a:spcAft>
              <a:buChar char="»"/>
              <a:defRPr sz="9400">
                <a:solidFill>
                  <a:schemeClr val="tx1"/>
                </a:solidFill>
                <a:latin typeface="Arial" panose="020B0604020202020204" pitchFamily="34" charset="0"/>
                <a:cs typeface="Arial" panose="020B0604020202020204" pitchFamily="34" charset="0"/>
              </a:defRPr>
            </a:lvl8pPr>
            <a:lvl9pPr marL="3886200" indent="-228600" defTabSz="4284663" eaLnBrk="0" fontAlgn="base" hangingPunct="0">
              <a:spcBef>
                <a:spcPct val="20000"/>
              </a:spcBef>
              <a:spcAft>
                <a:spcPct val="0"/>
              </a:spcAft>
              <a:buChar char="»"/>
              <a:defRPr sz="9400">
                <a:solidFill>
                  <a:schemeClr val="tx1"/>
                </a:solidFill>
                <a:latin typeface="Arial" panose="020B0604020202020204" pitchFamily="34" charset="0"/>
                <a:cs typeface="Arial" panose="020B0604020202020204" pitchFamily="34" charset="0"/>
              </a:defRPr>
            </a:lvl9pPr>
          </a:lstStyle>
          <a:p>
            <a:pPr eaLnBrk="1" hangingPunct="1">
              <a:spcBef>
                <a:spcPct val="0"/>
              </a:spcBef>
              <a:buNone/>
            </a:pPr>
            <a:r>
              <a:rPr lang="en-US" altLang="en-US" sz="3200" b="1" dirty="0"/>
              <a:t>Fentanyl was initially prescribed as a pain killer and is “100 times more potent than morphine” (Fentanyl, n.d.). The drug is still legal and approved by the Food and Drug Administration. Fentanyl is being produced by cartels in Mexico, and this is when it becomes illegal. The drug is commonly laced in other drugs like Marijuana and Cocaine.</a:t>
            </a:r>
          </a:p>
        </p:txBody>
      </p:sp>
      <p:sp>
        <p:nvSpPr>
          <p:cNvPr id="59" name="TextBox 58"/>
          <p:cNvSpPr txBox="1"/>
          <p:nvPr/>
        </p:nvSpPr>
        <p:spPr>
          <a:xfrm>
            <a:off x="23017230" y="4533211"/>
            <a:ext cx="3541354" cy="830997"/>
          </a:xfrm>
          <a:prstGeom prst="rect">
            <a:avLst/>
          </a:prstGeom>
          <a:noFill/>
        </p:spPr>
        <p:txBody>
          <a:bodyPr wrap="none" rtlCol="0">
            <a:spAutoFit/>
          </a:bodyPr>
          <a:lstStyle/>
          <a:p>
            <a:r>
              <a:rPr lang="en-US" sz="4800" b="1" dirty="0">
                <a:solidFill>
                  <a:srgbClr val="004F42"/>
                </a:solidFill>
                <a:latin typeface="Arial" panose="020B0604020202020204" pitchFamily="34" charset="0"/>
                <a:cs typeface="Arial" panose="020B0604020202020204" pitchFamily="34" charset="0"/>
              </a:rPr>
              <a:t>Conclusion</a:t>
            </a:r>
            <a:endParaRPr lang="en-US" sz="4800" dirty="0"/>
          </a:p>
        </p:txBody>
      </p:sp>
      <p:sp>
        <p:nvSpPr>
          <p:cNvPr id="80" name="TextBox 79"/>
          <p:cNvSpPr txBox="1"/>
          <p:nvPr/>
        </p:nvSpPr>
        <p:spPr>
          <a:xfrm>
            <a:off x="23142828" y="12741728"/>
            <a:ext cx="3507692" cy="830997"/>
          </a:xfrm>
          <a:prstGeom prst="rect">
            <a:avLst/>
          </a:prstGeom>
          <a:noFill/>
        </p:spPr>
        <p:txBody>
          <a:bodyPr wrap="none" rtlCol="0">
            <a:spAutoFit/>
          </a:bodyPr>
          <a:lstStyle/>
          <a:p>
            <a:r>
              <a:rPr lang="en-US" sz="4800" b="1" dirty="0">
                <a:solidFill>
                  <a:srgbClr val="004F42"/>
                </a:solidFill>
                <a:latin typeface="Helvetica" charset="0"/>
                <a:ea typeface="Helvetica" charset="0"/>
                <a:cs typeface="Helvetica" charset="0"/>
              </a:rPr>
              <a:t>References</a:t>
            </a:r>
          </a:p>
        </p:txBody>
      </p:sp>
      <p:sp>
        <p:nvSpPr>
          <p:cNvPr id="82" name="Text Box 2070"/>
          <p:cNvSpPr txBox="1">
            <a:spLocks noChangeArrowheads="1"/>
          </p:cNvSpPr>
          <p:nvPr/>
        </p:nvSpPr>
        <p:spPr bwMode="auto">
          <a:xfrm>
            <a:off x="22899507" y="5352963"/>
            <a:ext cx="9324362" cy="45243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defTabSz="4284663" eaLnBrk="0" hangingPunct="0">
              <a:spcBef>
                <a:spcPct val="20000"/>
              </a:spcBef>
              <a:buChar char="•"/>
              <a:defRPr sz="15000">
                <a:solidFill>
                  <a:schemeClr val="tx1"/>
                </a:solidFill>
                <a:latin typeface="Arial" panose="020B0604020202020204" pitchFamily="34" charset="0"/>
                <a:cs typeface="Arial" panose="020B0604020202020204" pitchFamily="34" charset="0"/>
              </a:defRPr>
            </a:lvl1pPr>
            <a:lvl2pPr marL="742950" indent="-285750" defTabSz="4284663" eaLnBrk="0" hangingPunct="0">
              <a:spcBef>
                <a:spcPct val="20000"/>
              </a:spcBef>
              <a:buChar char="–"/>
              <a:defRPr sz="13100">
                <a:solidFill>
                  <a:schemeClr val="tx1"/>
                </a:solidFill>
                <a:latin typeface="Arial" panose="020B0604020202020204" pitchFamily="34" charset="0"/>
                <a:cs typeface="Arial" panose="020B0604020202020204" pitchFamily="34" charset="0"/>
              </a:defRPr>
            </a:lvl2pPr>
            <a:lvl3pPr marL="1143000" indent="-228600" defTabSz="4284663" eaLnBrk="0" hangingPunct="0">
              <a:spcBef>
                <a:spcPct val="20000"/>
              </a:spcBef>
              <a:buChar char="•"/>
              <a:defRPr sz="11200">
                <a:solidFill>
                  <a:schemeClr val="tx1"/>
                </a:solidFill>
                <a:latin typeface="Arial" panose="020B0604020202020204" pitchFamily="34" charset="0"/>
                <a:cs typeface="Arial" panose="020B0604020202020204" pitchFamily="34" charset="0"/>
              </a:defRPr>
            </a:lvl3pPr>
            <a:lvl4pPr marL="1600200" indent="-228600" defTabSz="4284663" eaLnBrk="0" hangingPunct="0">
              <a:spcBef>
                <a:spcPct val="20000"/>
              </a:spcBef>
              <a:buChar char="–"/>
              <a:defRPr sz="9400">
                <a:solidFill>
                  <a:schemeClr val="tx1"/>
                </a:solidFill>
                <a:latin typeface="Arial" panose="020B0604020202020204" pitchFamily="34" charset="0"/>
                <a:cs typeface="Arial" panose="020B0604020202020204" pitchFamily="34" charset="0"/>
              </a:defRPr>
            </a:lvl4pPr>
            <a:lvl5pPr marL="2057400" indent="-228600" defTabSz="4284663" eaLnBrk="0" hangingPunct="0">
              <a:spcBef>
                <a:spcPct val="20000"/>
              </a:spcBef>
              <a:buChar char="»"/>
              <a:defRPr sz="9400">
                <a:solidFill>
                  <a:schemeClr val="tx1"/>
                </a:solidFill>
                <a:latin typeface="Arial" panose="020B0604020202020204" pitchFamily="34" charset="0"/>
                <a:cs typeface="Arial" panose="020B0604020202020204" pitchFamily="34" charset="0"/>
              </a:defRPr>
            </a:lvl5pPr>
            <a:lvl6pPr marL="2514600" indent="-228600" defTabSz="4284663" eaLnBrk="0" fontAlgn="base" hangingPunct="0">
              <a:spcBef>
                <a:spcPct val="20000"/>
              </a:spcBef>
              <a:spcAft>
                <a:spcPct val="0"/>
              </a:spcAft>
              <a:buChar char="»"/>
              <a:defRPr sz="9400">
                <a:solidFill>
                  <a:schemeClr val="tx1"/>
                </a:solidFill>
                <a:latin typeface="Arial" panose="020B0604020202020204" pitchFamily="34" charset="0"/>
                <a:cs typeface="Arial" panose="020B0604020202020204" pitchFamily="34" charset="0"/>
              </a:defRPr>
            </a:lvl6pPr>
            <a:lvl7pPr marL="2971800" indent="-228600" defTabSz="4284663" eaLnBrk="0" fontAlgn="base" hangingPunct="0">
              <a:spcBef>
                <a:spcPct val="20000"/>
              </a:spcBef>
              <a:spcAft>
                <a:spcPct val="0"/>
              </a:spcAft>
              <a:buChar char="»"/>
              <a:defRPr sz="9400">
                <a:solidFill>
                  <a:schemeClr val="tx1"/>
                </a:solidFill>
                <a:latin typeface="Arial" panose="020B0604020202020204" pitchFamily="34" charset="0"/>
                <a:cs typeface="Arial" panose="020B0604020202020204" pitchFamily="34" charset="0"/>
              </a:defRPr>
            </a:lvl7pPr>
            <a:lvl8pPr marL="3429000" indent="-228600" defTabSz="4284663" eaLnBrk="0" fontAlgn="base" hangingPunct="0">
              <a:spcBef>
                <a:spcPct val="20000"/>
              </a:spcBef>
              <a:spcAft>
                <a:spcPct val="0"/>
              </a:spcAft>
              <a:buChar char="»"/>
              <a:defRPr sz="9400">
                <a:solidFill>
                  <a:schemeClr val="tx1"/>
                </a:solidFill>
                <a:latin typeface="Arial" panose="020B0604020202020204" pitchFamily="34" charset="0"/>
                <a:cs typeface="Arial" panose="020B0604020202020204" pitchFamily="34" charset="0"/>
              </a:defRPr>
            </a:lvl8pPr>
            <a:lvl9pPr marL="3886200" indent="-228600" defTabSz="4284663" eaLnBrk="0" fontAlgn="base" hangingPunct="0">
              <a:spcBef>
                <a:spcPct val="20000"/>
              </a:spcBef>
              <a:spcAft>
                <a:spcPct val="0"/>
              </a:spcAft>
              <a:buChar char="»"/>
              <a:defRPr sz="9400">
                <a:solidFill>
                  <a:schemeClr val="tx1"/>
                </a:solidFill>
                <a:latin typeface="Arial" panose="020B0604020202020204" pitchFamily="34" charset="0"/>
                <a:cs typeface="Arial" panose="020B0604020202020204" pitchFamily="34" charset="0"/>
              </a:defRPr>
            </a:lvl9pPr>
          </a:lstStyle>
          <a:p>
            <a:pPr marL="0" indent="0">
              <a:buNone/>
            </a:pPr>
            <a:r>
              <a:rPr lang="en-US" sz="3200" b="1" dirty="0"/>
              <a:t>Drug users avoid interactions with the police due to stigma surrounding the illegal use of fentanyl. Implementing police training could help reduce the reaction police have to these individuals. Officer participation in providing test strips and encouraging the use of harm reduction sites would be beneficial in strengthening the relationship between those using the drug and those enforcing the law.</a:t>
            </a:r>
          </a:p>
        </p:txBody>
      </p:sp>
      <p:sp>
        <p:nvSpPr>
          <p:cNvPr id="83" name="TextBox 82"/>
          <p:cNvSpPr txBox="1"/>
          <p:nvPr/>
        </p:nvSpPr>
        <p:spPr>
          <a:xfrm>
            <a:off x="11645404" y="11638683"/>
            <a:ext cx="4936008" cy="830997"/>
          </a:xfrm>
          <a:prstGeom prst="rect">
            <a:avLst/>
          </a:prstGeom>
          <a:noFill/>
        </p:spPr>
        <p:txBody>
          <a:bodyPr wrap="square" rtlCol="0">
            <a:spAutoFit/>
          </a:bodyPr>
          <a:lstStyle>
            <a:defPPr>
              <a:defRPr lang="en-US"/>
            </a:defPPr>
            <a:lvl1pPr>
              <a:defRPr sz="4800" b="1">
                <a:solidFill>
                  <a:srgbClr val="004F42"/>
                </a:solidFill>
                <a:latin typeface="Arial" panose="020B0604020202020204" pitchFamily="34" charset="0"/>
                <a:ea typeface="Helvetica" charset="0"/>
                <a:cs typeface="Arial" panose="020B0604020202020204" pitchFamily="34" charset="0"/>
              </a:defRPr>
            </a:lvl1pPr>
          </a:lstStyle>
          <a:p>
            <a:r>
              <a:rPr lang="en-US" dirty="0"/>
              <a:t>Police Training</a:t>
            </a:r>
          </a:p>
        </p:txBody>
      </p:sp>
      <p:sp>
        <p:nvSpPr>
          <p:cNvPr id="84" name="Text Box 2070"/>
          <p:cNvSpPr txBox="1">
            <a:spLocks noChangeArrowheads="1"/>
          </p:cNvSpPr>
          <p:nvPr/>
        </p:nvSpPr>
        <p:spPr bwMode="auto">
          <a:xfrm>
            <a:off x="23181450" y="13388019"/>
            <a:ext cx="9374597" cy="97694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defTabSz="4284663" eaLnBrk="0" hangingPunct="0">
              <a:spcBef>
                <a:spcPct val="20000"/>
              </a:spcBef>
              <a:buChar char="•"/>
              <a:defRPr sz="15000">
                <a:solidFill>
                  <a:schemeClr val="tx1"/>
                </a:solidFill>
                <a:latin typeface="Arial" panose="020B0604020202020204" pitchFamily="34" charset="0"/>
                <a:cs typeface="Arial" panose="020B0604020202020204" pitchFamily="34" charset="0"/>
              </a:defRPr>
            </a:lvl1pPr>
            <a:lvl2pPr marL="742950" indent="-285750" defTabSz="4284663" eaLnBrk="0" hangingPunct="0">
              <a:spcBef>
                <a:spcPct val="20000"/>
              </a:spcBef>
              <a:buChar char="–"/>
              <a:defRPr sz="13100">
                <a:solidFill>
                  <a:schemeClr val="tx1"/>
                </a:solidFill>
                <a:latin typeface="Arial" panose="020B0604020202020204" pitchFamily="34" charset="0"/>
                <a:cs typeface="Arial" panose="020B0604020202020204" pitchFamily="34" charset="0"/>
              </a:defRPr>
            </a:lvl2pPr>
            <a:lvl3pPr marL="1143000" indent="-228600" defTabSz="4284663" eaLnBrk="0" hangingPunct="0">
              <a:spcBef>
                <a:spcPct val="20000"/>
              </a:spcBef>
              <a:buChar char="•"/>
              <a:defRPr sz="11200">
                <a:solidFill>
                  <a:schemeClr val="tx1"/>
                </a:solidFill>
                <a:latin typeface="Arial" panose="020B0604020202020204" pitchFamily="34" charset="0"/>
                <a:cs typeface="Arial" panose="020B0604020202020204" pitchFamily="34" charset="0"/>
              </a:defRPr>
            </a:lvl3pPr>
            <a:lvl4pPr marL="1600200" indent="-228600" defTabSz="4284663" eaLnBrk="0" hangingPunct="0">
              <a:spcBef>
                <a:spcPct val="20000"/>
              </a:spcBef>
              <a:buChar char="–"/>
              <a:defRPr sz="9400">
                <a:solidFill>
                  <a:schemeClr val="tx1"/>
                </a:solidFill>
                <a:latin typeface="Arial" panose="020B0604020202020204" pitchFamily="34" charset="0"/>
                <a:cs typeface="Arial" panose="020B0604020202020204" pitchFamily="34" charset="0"/>
              </a:defRPr>
            </a:lvl4pPr>
            <a:lvl5pPr marL="2057400" indent="-228600" defTabSz="4284663" eaLnBrk="0" hangingPunct="0">
              <a:spcBef>
                <a:spcPct val="20000"/>
              </a:spcBef>
              <a:buChar char="»"/>
              <a:defRPr sz="9400">
                <a:solidFill>
                  <a:schemeClr val="tx1"/>
                </a:solidFill>
                <a:latin typeface="Arial" panose="020B0604020202020204" pitchFamily="34" charset="0"/>
                <a:cs typeface="Arial" panose="020B0604020202020204" pitchFamily="34" charset="0"/>
              </a:defRPr>
            </a:lvl5pPr>
            <a:lvl6pPr marL="2514600" indent="-228600" defTabSz="4284663" eaLnBrk="0" fontAlgn="base" hangingPunct="0">
              <a:spcBef>
                <a:spcPct val="20000"/>
              </a:spcBef>
              <a:spcAft>
                <a:spcPct val="0"/>
              </a:spcAft>
              <a:buChar char="»"/>
              <a:defRPr sz="9400">
                <a:solidFill>
                  <a:schemeClr val="tx1"/>
                </a:solidFill>
                <a:latin typeface="Arial" panose="020B0604020202020204" pitchFamily="34" charset="0"/>
                <a:cs typeface="Arial" panose="020B0604020202020204" pitchFamily="34" charset="0"/>
              </a:defRPr>
            </a:lvl6pPr>
            <a:lvl7pPr marL="2971800" indent="-228600" defTabSz="4284663" eaLnBrk="0" fontAlgn="base" hangingPunct="0">
              <a:spcBef>
                <a:spcPct val="20000"/>
              </a:spcBef>
              <a:spcAft>
                <a:spcPct val="0"/>
              </a:spcAft>
              <a:buChar char="»"/>
              <a:defRPr sz="9400">
                <a:solidFill>
                  <a:schemeClr val="tx1"/>
                </a:solidFill>
                <a:latin typeface="Arial" panose="020B0604020202020204" pitchFamily="34" charset="0"/>
                <a:cs typeface="Arial" panose="020B0604020202020204" pitchFamily="34" charset="0"/>
              </a:defRPr>
            </a:lvl7pPr>
            <a:lvl8pPr marL="3429000" indent="-228600" defTabSz="4284663" eaLnBrk="0" fontAlgn="base" hangingPunct="0">
              <a:spcBef>
                <a:spcPct val="20000"/>
              </a:spcBef>
              <a:spcAft>
                <a:spcPct val="0"/>
              </a:spcAft>
              <a:buChar char="»"/>
              <a:defRPr sz="9400">
                <a:solidFill>
                  <a:schemeClr val="tx1"/>
                </a:solidFill>
                <a:latin typeface="Arial" panose="020B0604020202020204" pitchFamily="34" charset="0"/>
                <a:cs typeface="Arial" panose="020B0604020202020204" pitchFamily="34" charset="0"/>
              </a:defRPr>
            </a:lvl8pPr>
            <a:lvl9pPr marL="3886200" indent="-228600" defTabSz="4284663" eaLnBrk="0" fontAlgn="base" hangingPunct="0">
              <a:spcBef>
                <a:spcPct val="20000"/>
              </a:spcBef>
              <a:spcAft>
                <a:spcPct val="0"/>
              </a:spcAft>
              <a:buChar char="»"/>
              <a:defRPr sz="9400">
                <a:solidFill>
                  <a:schemeClr val="tx1"/>
                </a:solidFill>
                <a:latin typeface="Arial" panose="020B0604020202020204" pitchFamily="34" charset="0"/>
                <a:cs typeface="Arial" panose="020B0604020202020204" pitchFamily="34" charset="0"/>
              </a:defRPr>
            </a:lvl9pPr>
          </a:lstStyle>
          <a:p>
            <a:pPr marL="0" marR="0" indent="0">
              <a:lnSpc>
                <a:spcPct val="115000"/>
              </a:lnSpc>
              <a:spcAft>
                <a:spcPts val="800"/>
              </a:spcAft>
              <a:buNone/>
            </a:pPr>
            <a:r>
              <a:rPr lang="en-US" sz="1800" b="1" kern="100" dirty="0">
                <a:solidFill>
                  <a:srgbClr val="000000"/>
                </a:solidFill>
                <a:effectLst/>
                <a:ea typeface="Calibri" panose="020F0502020204030204" pitchFamily="34" charset="0"/>
              </a:rPr>
              <a:t>Fentanyl. (n.d.). DEA. https://</a:t>
            </a:r>
            <a:r>
              <a:rPr lang="en-US" sz="1800" b="1" kern="100" dirty="0" err="1">
                <a:solidFill>
                  <a:srgbClr val="000000"/>
                </a:solidFill>
                <a:effectLst/>
                <a:ea typeface="Calibri" panose="020F0502020204030204" pitchFamily="34" charset="0"/>
              </a:rPr>
              <a:t>www.dea.gov</a:t>
            </a:r>
            <a:r>
              <a:rPr lang="en-US" sz="1800" b="1" kern="100" dirty="0">
                <a:solidFill>
                  <a:srgbClr val="000000"/>
                </a:solidFill>
                <a:effectLst/>
                <a:ea typeface="Calibri" panose="020F0502020204030204" pitchFamily="34" charset="0"/>
              </a:rPr>
              <a:t>/factsheets/fentanyl</a:t>
            </a:r>
          </a:p>
          <a:p>
            <a:pPr marL="0" marR="0" indent="0">
              <a:lnSpc>
                <a:spcPct val="115000"/>
              </a:lnSpc>
              <a:spcAft>
                <a:spcPts val="800"/>
              </a:spcAft>
              <a:buNone/>
            </a:pPr>
            <a:r>
              <a:rPr lang="en-US" sz="1800" b="1" kern="100" dirty="0">
                <a:solidFill>
                  <a:srgbClr val="000000"/>
                </a:solidFill>
                <a:effectLst/>
                <a:ea typeface="Calibri" panose="020F0502020204030204" pitchFamily="34" charset="0"/>
              </a:rPr>
              <a:t>Lloyd, D., Rowe, K., Leung, S.-Y. J., Pourtaher, E., &amp; Gelberg, K. (2023). “It’s just another tool on my toolbelt”: New York state law enforcement officer experiences administering naloxone. Harm Reduction Journal, 20(1), 1–10. </a:t>
            </a:r>
            <a:r>
              <a:rPr lang="en-US" sz="1800" b="1" u="none" strike="noStrike" kern="100" dirty="0">
                <a:solidFill>
                  <a:srgbClr val="000000"/>
                </a:solidFill>
                <a:effectLst/>
                <a:ea typeface="Calibri" panose="020F0502020204030204" pitchFamily="34" charset="0"/>
                <a:hlinkClick r:id="rId4"/>
              </a:rPr>
              <a:t>https://doi.org/10.1186/s12954-023-00748-3</a:t>
            </a:r>
            <a:endParaRPr lang="en-US" sz="1800" b="1" u="none" strike="noStrike" kern="100" dirty="0">
              <a:solidFill>
                <a:srgbClr val="000000"/>
              </a:solidFill>
              <a:effectLst/>
              <a:ea typeface="Calibri" panose="020F0502020204030204" pitchFamily="34" charset="0"/>
            </a:endParaRPr>
          </a:p>
          <a:p>
            <a:pPr marL="0" marR="0" indent="0">
              <a:lnSpc>
                <a:spcPct val="115000"/>
              </a:lnSpc>
              <a:spcAft>
                <a:spcPts val="800"/>
              </a:spcAft>
              <a:buNone/>
            </a:pPr>
            <a:r>
              <a:rPr lang="en-US" sz="1800" b="1" u="none" strike="noStrike" kern="100" dirty="0">
                <a:solidFill>
                  <a:srgbClr val="000000"/>
                </a:solidFill>
                <a:effectLst/>
                <a:ea typeface="Calibri" panose="020F0502020204030204" pitchFamily="34" charset="0"/>
              </a:rPr>
              <a:t>Overdose deaths decline, fentanyl threat looms. (2024, December 16). DEA. https://</a:t>
            </a:r>
            <a:r>
              <a:rPr lang="en-US" sz="1800" b="1" u="none" strike="noStrike" kern="100" dirty="0" err="1">
                <a:solidFill>
                  <a:srgbClr val="000000"/>
                </a:solidFill>
                <a:effectLst/>
                <a:ea typeface="Calibri" panose="020F0502020204030204" pitchFamily="34" charset="0"/>
              </a:rPr>
              <a:t>www.dea.gov</a:t>
            </a:r>
            <a:r>
              <a:rPr lang="en-US" sz="1800" b="1" u="none" strike="noStrike" kern="100" dirty="0">
                <a:solidFill>
                  <a:srgbClr val="000000"/>
                </a:solidFill>
                <a:effectLst/>
                <a:ea typeface="Calibri" panose="020F0502020204030204" pitchFamily="34" charset="0"/>
              </a:rPr>
              <a:t>/press-releases/2024/12/16/overdose-deaths-decline-fentanyl-threat-looms#:~:text=More%20than%20107%2C000%20people%20lost,to%20opioids%20such%20as%20fentanyl.</a:t>
            </a:r>
          </a:p>
          <a:p>
            <a:pPr marL="0" indent="0">
              <a:lnSpc>
                <a:spcPct val="115000"/>
              </a:lnSpc>
              <a:spcAft>
                <a:spcPts val="800"/>
              </a:spcAft>
              <a:buNone/>
            </a:pPr>
            <a:r>
              <a:rPr lang="en-US" sz="1800" b="1" kern="100" dirty="0">
                <a:effectLst/>
                <a:ea typeface="Calibri" panose="020F0502020204030204" pitchFamily="34" charset="0"/>
              </a:rPr>
              <a:t>Reed, M. K., Siegler, A., Esteves Camacho, T., London, K., Schaeffer, K., &amp; Rising, K. L. (2024). Making Harm Reduction More Accessible: Fentanyl Test Strip Awareness and Attitudes among Emergency Department Patients Who Use Drugs. Substance Use &amp; Misuse, 59(3), 398–404. </a:t>
            </a:r>
            <a:r>
              <a:rPr lang="en-US" sz="1800" b="1" kern="100" dirty="0">
                <a:effectLst/>
                <a:ea typeface="Calibri" panose="020F0502020204030204" pitchFamily="34" charset="0"/>
                <a:hlinkClick r:id="rId5"/>
              </a:rPr>
              <a:t>https://doi.org/10.1080/10826084.2023.2275561</a:t>
            </a:r>
            <a:endParaRPr lang="en-US" sz="1800" b="1" kern="100" dirty="0">
              <a:effectLst/>
              <a:ea typeface="Calibri" panose="020F0502020204030204" pitchFamily="34" charset="0"/>
            </a:endParaRPr>
          </a:p>
          <a:p>
            <a:pPr marL="0" indent="0">
              <a:lnSpc>
                <a:spcPct val="115000"/>
              </a:lnSpc>
              <a:spcAft>
                <a:spcPts val="800"/>
              </a:spcAft>
              <a:buNone/>
            </a:pPr>
            <a:r>
              <a:rPr lang="en-US" sz="1800" b="1" kern="100" dirty="0">
                <a:solidFill>
                  <a:srgbClr val="000000"/>
                </a:solidFill>
                <a:effectLst/>
                <a:ea typeface="Calibri" panose="020F0502020204030204" pitchFamily="34" charset="0"/>
              </a:rPr>
              <a:t>Winograd, R. P., Stringfellow, E. J., Phillips, S. K., &amp; Wood, C. A. (2020). Some law enforcement officers’ negative attitudes toward overdose victims are exacerbated following overdose education training. American Journal of Drug &amp; Alcohol Abuse, 46(5), 577–588. </a:t>
            </a:r>
            <a:r>
              <a:rPr lang="en-US" sz="1800" b="1" kern="100" dirty="0">
                <a:solidFill>
                  <a:srgbClr val="000000"/>
                </a:solidFill>
                <a:effectLst/>
                <a:ea typeface="Calibri" panose="020F0502020204030204" pitchFamily="34" charset="0"/>
                <a:hlinkClick r:id="rId6"/>
              </a:rPr>
              <a:t>https://doi.org/10.1080/00952990.2020.1793159</a:t>
            </a:r>
            <a:endParaRPr lang="en-US" sz="1800" b="1" kern="100" dirty="0">
              <a:solidFill>
                <a:srgbClr val="000000"/>
              </a:solidFill>
              <a:effectLst/>
              <a:ea typeface="Calibri" panose="020F0502020204030204" pitchFamily="34" charset="0"/>
            </a:endParaRPr>
          </a:p>
          <a:p>
            <a:pPr marL="0" indent="0">
              <a:lnSpc>
                <a:spcPct val="115000"/>
              </a:lnSpc>
              <a:spcAft>
                <a:spcPts val="800"/>
              </a:spcAft>
              <a:buNone/>
            </a:pPr>
            <a:r>
              <a:rPr lang="en-US" sz="1800" b="1" kern="100" dirty="0">
                <a:solidFill>
                  <a:srgbClr val="000000"/>
                </a:solidFill>
                <a:effectLst/>
                <a:ea typeface="Calibri" panose="020F0502020204030204" pitchFamily="34" charset="0"/>
              </a:rPr>
              <a:t>Yeo, Y., Johnson, R., &amp; Heng, C. (2022). The Public Health Approach to the Worsening Opioid Crisis in the United States Calls for Harm Reduction Strategies to Mitigate the Harm From Opioid Addiction and Overdose Deaths. Military Medicine, 9/10, 244–247. </a:t>
            </a:r>
            <a:r>
              <a:rPr lang="en-US" sz="1800" b="1" u="none" strike="noStrike" kern="100" dirty="0">
                <a:solidFill>
                  <a:srgbClr val="000000"/>
                </a:solidFill>
                <a:effectLst/>
                <a:ea typeface="Calibri" panose="020F0502020204030204" pitchFamily="34" charset="0"/>
                <a:hlinkClick r:id="rId7"/>
              </a:rPr>
              <a:t>https://doi.org/10.1093/milmed/usab485</a:t>
            </a:r>
            <a:endParaRPr lang="en-US" sz="1800" b="1" u="none" strike="noStrike" kern="100" dirty="0">
              <a:solidFill>
                <a:srgbClr val="000000"/>
              </a:solidFill>
              <a:effectLst/>
              <a:ea typeface="Calibri" panose="020F0502020204030204" pitchFamily="34" charset="0"/>
            </a:endParaRPr>
          </a:p>
          <a:p>
            <a:pPr marL="0" indent="0">
              <a:lnSpc>
                <a:spcPct val="115000"/>
              </a:lnSpc>
              <a:spcAft>
                <a:spcPts val="800"/>
              </a:spcAft>
              <a:buNone/>
            </a:pPr>
            <a:endParaRPr lang="en-US" sz="1800" b="1" kern="100" dirty="0">
              <a:effectLst/>
              <a:ea typeface="Calibri" panose="020F0502020204030204" pitchFamily="34" charset="0"/>
            </a:endParaRPr>
          </a:p>
          <a:p>
            <a:pPr marL="0" indent="0">
              <a:lnSpc>
                <a:spcPct val="115000"/>
              </a:lnSpc>
              <a:spcAft>
                <a:spcPts val="800"/>
              </a:spcAft>
              <a:buNone/>
            </a:pPr>
            <a:endParaRPr lang="en-US" sz="1800" b="1" kern="100" dirty="0">
              <a:effectLst/>
              <a:ea typeface="Calibri" panose="020F0502020204030204" pitchFamily="34" charset="0"/>
            </a:endParaRPr>
          </a:p>
          <a:p>
            <a:pPr marL="0" indent="0">
              <a:lnSpc>
                <a:spcPct val="115000"/>
              </a:lnSpc>
              <a:spcAft>
                <a:spcPts val="800"/>
              </a:spcAft>
              <a:buNone/>
            </a:pPr>
            <a:endParaRPr lang="en-US" sz="1800" b="1" kern="100" dirty="0">
              <a:effectLst/>
              <a:ea typeface="Calibri" panose="020F0502020204030204" pitchFamily="34" charset="0"/>
            </a:endParaRPr>
          </a:p>
          <a:p>
            <a:pPr marL="0" marR="0" indent="0">
              <a:lnSpc>
                <a:spcPct val="115000"/>
              </a:lnSpc>
              <a:spcAft>
                <a:spcPts val="800"/>
              </a:spcAft>
              <a:buNone/>
            </a:pPr>
            <a:endParaRPr lang="en-US" sz="1800" b="1" kern="100" dirty="0">
              <a:effectLst/>
              <a:ea typeface="Calibri" panose="020F0502020204030204" pitchFamily="34" charset="0"/>
            </a:endParaRPr>
          </a:p>
        </p:txBody>
      </p:sp>
      <p:pic>
        <p:nvPicPr>
          <p:cNvPr id="33" name="Picture 32">
            <a:extLst>
              <a:ext uri="{FF2B5EF4-FFF2-40B4-BE49-F238E27FC236}">
                <a16:creationId xmlns:a16="http://schemas.microsoft.com/office/drawing/2014/main" id="{F9F82443-A0A1-45F0-A607-B7256F937C95}"/>
              </a:ext>
            </a:extLst>
          </p:cNvPr>
          <p:cNvPicPr>
            <a:picLocks noChangeAspect="1"/>
          </p:cNvPicPr>
          <p:nvPr/>
        </p:nvPicPr>
        <p:blipFill>
          <a:blip r:embed="rId3"/>
          <a:stretch>
            <a:fillRect/>
          </a:stretch>
        </p:blipFill>
        <p:spPr>
          <a:xfrm>
            <a:off x="307473" y="228600"/>
            <a:ext cx="3181034" cy="2995427"/>
          </a:xfrm>
          <a:prstGeom prst="rect">
            <a:avLst/>
          </a:prstGeom>
        </p:spPr>
      </p:pic>
      <p:sp>
        <p:nvSpPr>
          <p:cNvPr id="34" name="Rectangle 33">
            <a:extLst>
              <a:ext uri="{FF2B5EF4-FFF2-40B4-BE49-F238E27FC236}">
                <a16:creationId xmlns:a16="http://schemas.microsoft.com/office/drawing/2014/main" id="{09CD6EFD-087F-4556-8825-A767428DB721}"/>
              </a:ext>
            </a:extLst>
          </p:cNvPr>
          <p:cNvSpPr/>
          <p:nvPr/>
        </p:nvSpPr>
        <p:spPr bwMode="auto">
          <a:xfrm>
            <a:off x="228600" y="16336298"/>
            <a:ext cx="10568303" cy="5314682"/>
          </a:xfrm>
          <a:prstGeom prst="rect">
            <a:avLst/>
          </a:prstGeom>
          <a:noFill/>
          <a:ln w="9525" cap="flat" cmpd="sng" algn="ctr">
            <a:solidFill>
              <a:srgbClr val="004F42"/>
            </a:solidFill>
            <a:prstDash val="solid"/>
            <a:round/>
            <a:headEnd type="none" w="med" len="med"/>
            <a:tailEnd type="none" w="med" len="med"/>
          </a:ln>
          <a:effectLst/>
        </p:spPr>
        <p:txBody>
          <a:bodyPr vert="horz" wrap="square" lIns="91440" tIns="45720" rIns="91440" bIns="45720" numCol="2" spcCol="914400" rtlCol="0" anchor="t" anchorCtr="0" compatLnSpc="1">
            <a:prstTxWarp prst="textNoShape">
              <a:avLst/>
            </a:prstTxWarp>
          </a:bodyPr>
          <a:lstStyle/>
          <a:p>
            <a:endParaRPr lang="en-US" sz="2400" dirty="0">
              <a:latin typeface="Times New Roman" pitchFamily="-65" charset="0"/>
            </a:endParaRPr>
          </a:p>
        </p:txBody>
      </p:sp>
      <p:sp>
        <p:nvSpPr>
          <p:cNvPr id="35" name="Rectangle 34">
            <a:extLst>
              <a:ext uri="{FF2B5EF4-FFF2-40B4-BE49-F238E27FC236}">
                <a16:creationId xmlns:a16="http://schemas.microsoft.com/office/drawing/2014/main" id="{5DF1BC99-AB0F-400A-8B6C-225B6E8517DF}"/>
              </a:ext>
            </a:extLst>
          </p:cNvPr>
          <p:cNvSpPr/>
          <p:nvPr/>
        </p:nvSpPr>
        <p:spPr bwMode="auto">
          <a:xfrm>
            <a:off x="228600" y="9653556"/>
            <a:ext cx="10568303" cy="6523168"/>
          </a:xfrm>
          <a:prstGeom prst="rect">
            <a:avLst/>
          </a:prstGeom>
          <a:noFill/>
          <a:ln w="9525" cap="flat" cmpd="sng" algn="ctr">
            <a:solidFill>
              <a:srgbClr val="004F42"/>
            </a:solidFill>
            <a:prstDash val="solid"/>
            <a:round/>
            <a:headEnd type="none" w="med" len="med"/>
            <a:tailEnd type="none" w="med" len="med"/>
          </a:ln>
          <a:effectLst/>
        </p:spPr>
        <p:txBody>
          <a:bodyPr vert="horz" wrap="square" lIns="91440" tIns="45720" rIns="91440" bIns="45720" numCol="2" spcCol="914400" rtlCol="0" anchor="t" anchorCtr="0" compatLnSpc="1">
            <a:prstTxWarp prst="textNoShape">
              <a:avLst/>
            </a:prstTxWarp>
          </a:bodyPr>
          <a:lstStyle/>
          <a:p>
            <a:endParaRPr lang="en-US" sz="2400" dirty="0">
              <a:latin typeface="Times New Roman" pitchFamily="-65" charset="0"/>
            </a:endParaRPr>
          </a:p>
        </p:txBody>
      </p:sp>
      <p:sp>
        <p:nvSpPr>
          <p:cNvPr id="38" name="Rectangle 37">
            <a:extLst>
              <a:ext uri="{FF2B5EF4-FFF2-40B4-BE49-F238E27FC236}">
                <a16:creationId xmlns:a16="http://schemas.microsoft.com/office/drawing/2014/main" id="{7BDA55CC-11E1-4E27-8F70-BA4F61FBBBAE}"/>
              </a:ext>
            </a:extLst>
          </p:cNvPr>
          <p:cNvSpPr/>
          <p:nvPr/>
        </p:nvSpPr>
        <p:spPr bwMode="auto">
          <a:xfrm>
            <a:off x="228600" y="4191000"/>
            <a:ext cx="10568303" cy="5336454"/>
          </a:xfrm>
          <a:prstGeom prst="rect">
            <a:avLst/>
          </a:prstGeom>
          <a:noFill/>
          <a:ln w="9525" cap="flat" cmpd="sng" algn="ctr">
            <a:solidFill>
              <a:srgbClr val="004F42"/>
            </a:solidFill>
            <a:prstDash val="solid"/>
            <a:round/>
            <a:headEnd type="none" w="med" len="med"/>
            <a:tailEnd type="none" w="med" len="med"/>
          </a:ln>
          <a:effectLst/>
        </p:spPr>
        <p:txBody>
          <a:bodyPr vert="horz" wrap="square" lIns="91440" tIns="45720" rIns="91440" bIns="45720" numCol="2" spcCol="914400" rtlCol="0" anchor="t" anchorCtr="0" compatLnSpc="1">
            <a:prstTxWarp prst="textNoShape">
              <a:avLst/>
            </a:prstTxWarp>
          </a:bodyPr>
          <a:lstStyle/>
          <a:p>
            <a:endParaRPr lang="en-US" sz="2400" dirty="0">
              <a:latin typeface="Times New Roman" pitchFamily="-65" charset="0"/>
            </a:endParaRPr>
          </a:p>
        </p:txBody>
      </p:sp>
      <p:sp>
        <p:nvSpPr>
          <p:cNvPr id="39" name="Rectangle 38">
            <a:extLst>
              <a:ext uri="{FF2B5EF4-FFF2-40B4-BE49-F238E27FC236}">
                <a16:creationId xmlns:a16="http://schemas.microsoft.com/office/drawing/2014/main" id="{FA0608FF-20E0-4F36-A68D-C9DBEFCF7BC3}"/>
              </a:ext>
            </a:extLst>
          </p:cNvPr>
          <p:cNvSpPr/>
          <p:nvPr/>
        </p:nvSpPr>
        <p:spPr bwMode="auto">
          <a:xfrm>
            <a:off x="11301097" y="4190999"/>
            <a:ext cx="11254103" cy="17221201"/>
          </a:xfrm>
          <a:prstGeom prst="rect">
            <a:avLst/>
          </a:prstGeom>
          <a:noFill/>
          <a:ln w="9525" cap="flat" cmpd="sng" algn="ctr">
            <a:solidFill>
              <a:srgbClr val="004F42"/>
            </a:solidFill>
            <a:prstDash val="solid"/>
            <a:round/>
            <a:headEnd type="none" w="med" len="med"/>
            <a:tailEnd type="none" w="med" len="med"/>
          </a:ln>
          <a:effectLst/>
        </p:spPr>
        <p:txBody>
          <a:bodyPr vert="horz" wrap="square" lIns="91440" tIns="45720" rIns="91440" bIns="45720" numCol="2" spcCol="914400" rtlCol="0" anchor="t" anchorCtr="0" compatLnSpc="1">
            <a:prstTxWarp prst="textNoShape">
              <a:avLst/>
            </a:prstTxWarp>
          </a:bodyPr>
          <a:lstStyle/>
          <a:p>
            <a:endParaRPr lang="en-US" sz="2400" dirty="0">
              <a:latin typeface="Times New Roman" pitchFamily="-65" charset="0"/>
            </a:endParaRPr>
          </a:p>
        </p:txBody>
      </p:sp>
      <p:sp>
        <p:nvSpPr>
          <p:cNvPr id="41" name="Rectangle 40">
            <a:extLst>
              <a:ext uri="{FF2B5EF4-FFF2-40B4-BE49-F238E27FC236}">
                <a16:creationId xmlns:a16="http://schemas.microsoft.com/office/drawing/2014/main" id="{A879602B-7D66-4AB6-B095-CC74D02B8C28}"/>
              </a:ext>
            </a:extLst>
          </p:cNvPr>
          <p:cNvSpPr/>
          <p:nvPr/>
        </p:nvSpPr>
        <p:spPr bwMode="auto">
          <a:xfrm>
            <a:off x="22777295" y="4191000"/>
            <a:ext cx="9912505" cy="8124363"/>
          </a:xfrm>
          <a:prstGeom prst="rect">
            <a:avLst/>
          </a:prstGeom>
          <a:noFill/>
          <a:ln w="9525" cap="flat" cmpd="sng" algn="ctr">
            <a:solidFill>
              <a:srgbClr val="004F42"/>
            </a:solidFill>
            <a:prstDash val="solid"/>
            <a:round/>
            <a:headEnd type="none" w="med" len="med"/>
            <a:tailEnd type="none" w="med" len="med"/>
          </a:ln>
          <a:effectLst/>
        </p:spPr>
        <p:txBody>
          <a:bodyPr vert="horz" wrap="square" lIns="91440" tIns="45720" rIns="91440" bIns="45720" numCol="2" spcCol="914400" rtlCol="0" anchor="t" anchorCtr="0" compatLnSpc="1">
            <a:prstTxWarp prst="textNoShape">
              <a:avLst/>
            </a:prstTxWarp>
          </a:bodyPr>
          <a:lstStyle/>
          <a:p>
            <a:endParaRPr lang="en-US" sz="2400" dirty="0">
              <a:latin typeface="Times New Roman" pitchFamily="-65" charset="0"/>
            </a:endParaRPr>
          </a:p>
        </p:txBody>
      </p:sp>
      <p:sp>
        <p:nvSpPr>
          <p:cNvPr id="47" name="Rectangle 46">
            <a:extLst>
              <a:ext uri="{FF2B5EF4-FFF2-40B4-BE49-F238E27FC236}">
                <a16:creationId xmlns:a16="http://schemas.microsoft.com/office/drawing/2014/main" id="{DE190938-1AD5-40E6-BD46-69D2DAE638E7}"/>
              </a:ext>
            </a:extLst>
          </p:cNvPr>
          <p:cNvSpPr/>
          <p:nvPr/>
        </p:nvSpPr>
        <p:spPr bwMode="auto">
          <a:xfrm>
            <a:off x="22783799" y="12522686"/>
            <a:ext cx="9912505" cy="8889514"/>
          </a:xfrm>
          <a:prstGeom prst="rect">
            <a:avLst/>
          </a:prstGeom>
          <a:noFill/>
          <a:ln w="9525" cap="flat" cmpd="sng" algn="ctr">
            <a:solidFill>
              <a:srgbClr val="004F42"/>
            </a:solidFill>
            <a:prstDash val="solid"/>
            <a:round/>
            <a:headEnd type="none" w="med" len="med"/>
            <a:tailEnd type="none" w="med" len="med"/>
          </a:ln>
          <a:effectLst/>
        </p:spPr>
        <p:txBody>
          <a:bodyPr vert="horz" wrap="square" lIns="91440" tIns="45720" rIns="91440" bIns="45720" numCol="2" spcCol="914400" rtlCol="0" anchor="t" anchorCtr="0" compatLnSpc="1">
            <a:prstTxWarp prst="textNoShape">
              <a:avLst/>
            </a:prstTxWarp>
          </a:bodyPr>
          <a:lstStyle/>
          <a:p>
            <a:endParaRPr lang="en-US" sz="2400" dirty="0">
              <a:latin typeface="Times New Roman" pitchFamily="-65" charset="0"/>
            </a:endParaRPr>
          </a:p>
        </p:txBody>
      </p:sp>
      <p:pic>
        <p:nvPicPr>
          <p:cNvPr id="53" name="Picture 52">
            <a:extLst>
              <a:ext uri="{FF2B5EF4-FFF2-40B4-BE49-F238E27FC236}">
                <a16:creationId xmlns:a16="http://schemas.microsoft.com/office/drawing/2014/main" id="{93858F6A-A717-4AC3-909E-4ECFC0419CAC}"/>
              </a:ext>
            </a:extLst>
          </p:cNvPr>
          <p:cNvPicPr>
            <a:picLocks noChangeAspect="1"/>
          </p:cNvPicPr>
          <p:nvPr/>
        </p:nvPicPr>
        <p:blipFill>
          <a:blip r:embed="rId8"/>
          <a:stretch>
            <a:fillRect/>
          </a:stretch>
        </p:blipFill>
        <p:spPr>
          <a:xfrm>
            <a:off x="26023624" y="2549608"/>
            <a:ext cx="2503504" cy="1158820"/>
          </a:xfrm>
          <a:prstGeom prst="rect">
            <a:avLst/>
          </a:prstGeom>
        </p:spPr>
      </p:pic>
      <p:pic>
        <p:nvPicPr>
          <p:cNvPr id="56" name="Picture 55" descr="A picture containing knife, table&#10;&#10;Description automatically generated">
            <a:extLst>
              <a:ext uri="{FF2B5EF4-FFF2-40B4-BE49-F238E27FC236}">
                <a16:creationId xmlns:a16="http://schemas.microsoft.com/office/drawing/2014/main" id="{6D034A54-E732-4AF0-BCDE-8CB8E11112D7}"/>
              </a:ext>
            </a:extLst>
          </p:cNvPr>
          <p:cNvPicPr>
            <a:picLocks noChangeAspect="1"/>
          </p:cNvPicPr>
          <p:nvPr/>
        </p:nvPicPr>
        <p:blipFill>
          <a:blip r:embed="rId9"/>
          <a:stretch>
            <a:fillRect/>
          </a:stretch>
        </p:blipFill>
        <p:spPr>
          <a:xfrm>
            <a:off x="3850858" y="2549608"/>
            <a:ext cx="4334549" cy="1076866"/>
          </a:xfrm>
          <a:prstGeom prst="rect">
            <a:avLst/>
          </a:prstGeom>
        </p:spPr>
      </p:pic>
      <p:pic>
        <p:nvPicPr>
          <p:cNvPr id="9" name="Picture 8">
            <a:extLst>
              <a:ext uri="{FF2B5EF4-FFF2-40B4-BE49-F238E27FC236}">
                <a16:creationId xmlns:a16="http://schemas.microsoft.com/office/drawing/2014/main" id="{590622BE-B151-0EBB-6FAC-BC8F2C9E6EB3}"/>
              </a:ext>
            </a:extLst>
          </p:cNvPr>
          <p:cNvPicPr>
            <a:picLocks noChangeAspect="1"/>
          </p:cNvPicPr>
          <p:nvPr/>
        </p:nvPicPr>
        <p:blipFill>
          <a:blip r:embed="rId10"/>
          <a:stretch>
            <a:fillRect/>
          </a:stretch>
        </p:blipFill>
        <p:spPr>
          <a:xfrm>
            <a:off x="1145516" y="17110001"/>
            <a:ext cx="8693806" cy="3852324"/>
          </a:xfrm>
          <a:prstGeom prst="rect">
            <a:avLst/>
          </a:prstGeom>
        </p:spPr>
      </p:pic>
      <p:sp>
        <p:nvSpPr>
          <p:cNvPr id="13" name="TextBox 12">
            <a:extLst>
              <a:ext uri="{FF2B5EF4-FFF2-40B4-BE49-F238E27FC236}">
                <a16:creationId xmlns:a16="http://schemas.microsoft.com/office/drawing/2014/main" id="{C0AE3DB6-94D2-401F-A139-3FBC727A3091}"/>
              </a:ext>
            </a:extLst>
          </p:cNvPr>
          <p:cNvSpPr txBox="1"/>
          <p:nvPr/>
        </p:nvSpPr>
        <p:spPr>
          <a:xfrm>
            <a:off x="11716595" y="17956516"/>
            <a:ext cx="6547473" cy="830997"/>
          </a:xfrm>
          <a:prstGeom prst="rect">
            <a:avLst/>
          </a:prstGeom>
          <a:noFill/>
        </p:spPr>
        <p:txBody>
          <a:bodyPr wrap="square" rtlCol="0">
            <a:spAutoFit/>
          </a:bodyPr>
          <a:lstStyle/>
          <a:p>
            <a:r>
              <a:rPr lang="en-US" sz="4800" b="1" dirty="0">
                <a:solidFill>
                  <a:srgbClr val="004F42"/>
                </a:solidFill>
                <a:latin typeface="Arial" panose="020B0604020202020204" pitchFamily="34" charset="0"/>
                <a:cs typeface="Arial" panose="020B0604020202020204" pitchFamily="34" charset="0"/>
              </a:rPr>
              <a:t>Fentanyl Test Strips</a:t>
            </a:r>
          </a:p>
        </p:txBody>
      </p:sp>
      <p:sp>
        <p:nvSpPr>
          <p:cNvPr id="19" name="TextBox 18">
            <a:extLst>
              <a:ext uri="{FF2B5EF4-FFF2-40B4-BE49-F238E27FC236}">
                <a16:creationId xmlns:a16="http://schemas.microsoft.com/office/drawing/2014/main" id="{136AC5E9-1DBF-5819-3E31-5AB6B53D5DF4}"/>
              </a:ext>
            </a:extLst>
          </p:cNvPr>
          <p:cNvSpPr txBox="1"/>
          <p:nvPr/>
        </p:nvSpPr>
        <p:spPr>
          <a:xfrm>
            <a:off x="11430304" y="18852292"/>
            <a:ext cx="10606690" cy="2554545"/>
          </a:xfrm>
          <a:prstGeom prst="rect">
            <a:avLst/>
          </a:prstGeom>
          <a:noFill/>
        </p:spPr>
        <p:txBody>
          <a:bodyPr wrap="square" rtlCol="0">
            <a:spAutoFit/>
          </a:bodyPr>
          <a:lstStyle/>
          <a:p>
            <a:r>
              <a:rPr lang="en-US" sz="3200" b="1" dirty="0">
                <a:latin typeface="Arial" panose="020B0604020202020204" pitchFamily="34" charset="0"/>
                <a:ea typeface="Batang" panose="02030600000101010101" pitchFamily="18" charset="-127"/>
                <a:cs typeface="Arial" panose="020B0604020202020204" pitchFamily="34" charset="0"/>
              </a:rPr>
              <a:t>Fentanyl Test strips are used to test street drugs for Fentanyl. “All [drug users] accepted training and test strips…few were somewhat or very concerned about having [test strips] if stopped by police” (Reed et al., 2023).</a:t>
            </a:r>
            <a:endParaRPr lang="en-US" sz="3200" dirty="0"/>
          </a:p>
        </p:txBody>
      </p:sp>
      <p:sp>
        <p:nvSpPr>
          <p:cNvPr id="3" name="TextBox 2">
            <a:extLst>
              <a:ext uri="{FF2B5EF4-FFF2-40B4-BE49-F238E27FC236}">
                <a16:creationId xmlns:a16="http://schemas.microsoft.com/office/drawing/2014/main" id="{869706FE-06FE-F120-D7A1-4313B6A8B23A}"/>
              </a:ext>
            </a:extLst>
          </p:cNvPr>
          <p:cNvSpPr txBox="1"/>
          <p:nvPr/>
        </p:nvSpPr>
        <p:spPr>
          <a:xfrm>
            <a:off x="222095" y="20962325"/>
            <a:ext cx="10515600" cy="1004570"/>
          </a:xfrm>
          <a:prstGeom prst="rect">
            <a:avLst/>
          </a:prstGeom>
          <a:noFill/>
        </p:spPr>
        <p:txBody>
          <a:bodyPr wrap="square" rtlCol="0">
            <a:spAutoFit/>
          </a:bodyPr>
          <a:lstStyle/>
          <a:p>
            <a:r>
              <a:rPr lang="en-US" sz="2000" b="1" kern="100" dirty="0">
                <a:solidFill>
                  <a:srgbClr val="000000"/>
                </a:solidFill>
                <a:effectLst/>
                <a:latin typeface="Arial" panose="020B0604020202020204" pitchFamily="34" charset="0"/>
                <a:ea typeface="Calibri" panose="020F0502020204030204" pitchFamily="34" charset="0"/>
                <a:cs typeface="Arial" panose="020B0604020202020204" pitchFamily="34" charset="0"/>
              </a:rPr>
              <a:t>Hayes. (n.d.). Drug overdose deaths chart. NIST. https://</a:t>
            </a:r>
            <a:r>
              <a:rPr lang="en-US" sz="2000" b="1" kern="1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www.nist.gov</a:t>
            </a:r>
            <a:r>
              <a:rPr lang="en-US" sz="2000" b="1" kern="100" dirty="0">
                <a:solidFill>
                  <a:srgbClr val="000000"/>
                </a:solidFill>
                <a:effectLst/>
                <a:latin typeface="Arial" panose="020B0604020202020204" pitchFamily="34" charset="0"/>
                <a:ea typeface="Calibri" panose="020F0502020204030204" pitchFamily="34" charset="0"/>
                <a:cs typeface="Arial" panose="020B0604020202020204" pitchFamily="34" charset="0"/>
              </a:rPr>
              <a:t>/image/drug-overdose-deaths-chart-0 </a:t>
            </a:r>
          </a:p>
          <a:p>
            <a:endParaRPr lang="en-US" dirty="0">
              <a:latin typeface="Arial" panose="020B0604020202020204" pitchFamily="34" charset="0"/>
              <a:cs typeface="Arial" panose="020B0604020202020204" pitchFamily="34" charset="0"/>
            </a:endParaRPr>
          </a:p>
        </p:txBody>
      </p:sp>
      <p:sp>
        <p:nvSpPr>
          <p:cNvPr id="8" name="TextBox 7">
            <a:extLst>
              <a:ext uri="{FF2B5EF4-FFF2-40B4-BE49-F238E27FC236}">
                <a16:creationId xmlns:a16="http://schemas.microsoft.com/office/drawing/2014/main" id="{FE763D94-A378-7CE4-7782-6A2683CDAC16}"/>
              </a:ext>
            </a:extLst>
          </p:cNvPr>
          <p:cNvSpPr txBox="1"/>
          <p:nvPr/>
        </p:nvSpPr>
        <p:spPr>
          <a:xfrm>
            <a:off x="37098514" y="16230600"/>
            <a:ext cx="184731" cy="389017"/>
          </a:xfrm>
          <a:prstGeom prst="rect">
            <a:avLst/>
          </a:prstGeom>
          <a:noFill/>
        </p:spPr>
        <p:txBody>
          <a:bodyPr wrap="none" rtlCol="0">
            <a:spAutoFit/>
          </a:bodyPr>
          <a:lstStyle/>
          <a:p>
            <a:endParaRPr lang="en-US" dirty="0"/>
          </a:p>
        </p:txBody>
      </p:sp>
      <p:pic>
        <p:nvPicPr>
          <p:cNvPr id="15" name="Picture 2" descr="Drug Free NJ - Home">
            <a:extLst>
              <a:ext uri="{FF2B5EF4-FFF2-40B4-BE49-F238E27FC236}">
                <a16:creationId xmlns:a16="http://schemas.microsoft.com/office/drawing/2014/main" id="{D4ED114C-C421-8FBC-95E7-D1C2DACEF208}"/>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3288318" y="4317102"/>
            <a:ext cx="4638136" cy="2691775"/>
          </a:xfrm>
          <a:prstGeom prst="rect">
            <a:avLst/>
          </a:prstGeom>
          <a:noFill/>
          <a:extLst>
            <a:ext uri="{909E8E84-426E-40DD-AFC4-6F175D3DCCD1}">
              <a14:hiddenFill xmlns:a14="http://schemas.microsoft.com/office/drawing/2010/main">
                <a:solidFill>
                  <a:srgbClr val="FFFFFF"/>
                </a:solidFill>
              </a14:hiddenFill>
            </a:ext>
          </a:extLst>
        </p:spPr>
      </p:pic>
      <p:sp>
        <p:nvSpPr>
          <p:cNvPr id="22" name="TextBox 21">
            <a:extLst>
              <a:ext uri="{FF2B5EF4-FFF2-40B4-BE49-F238E27FC236}">
                <a16:creationId xmlns:a16="http://schemas.microsoft.com/office/drawing/2014/main" id="{BDF2967C-95BD-0C84-8265-B45C786D99E3}"/>
              </a:ext>
            </a:extLst>
          </p:cNvPr>
          <p:cNvSpPr txBox="1"/>
          <p:nvPr/>
        </p:nvSpPr>
        <p:spPr>
          <a:xfrm>
            <a:off x="22935949" y="9810250"/>
            <a:ext cx="6211747" cy="830997"/>
          </a:xfrm>
          <a:prstGeom prst="rect">
            <a:avLst/>
          </a:prstGeom>
          <a:noFill/>
        </p:spPr>
        <p:txBody>
          <a:bodyPr wrap="square">
            <a:spAutoFit/>
          </a:bodyPr>
          <a:lstStyle/>
          <a:p>
            <a:r>
              <a:rPr lang="en-US" sz="4800" b="1" dirty="0">
                <a:solidFill>
                  <a:srgbClr val="004F42"/>
                </a:solidFill>
                <a:latin typeface="Arial" panose="020B0604020202020204" pitchFamily="34" charset="0"/>
                <a:cs typeface="Arial" panose="020B0604020202020204" pitchFamily="34" charset="0"/>
              </a:rPr>
              <a:t>Recommendations</a:t>
            </a:r>
            <a:endParaRPr lang="en-US" dirty="0"/>
          </a:p>
        </p:txBody>
      </p:sp>
      <p:sp>
        <p:nvSpPr>
          <p:cNvPr id="26" name="TextBox 25">
            <a:extLst>
              <a:ext uri="{FF2B5EF4-FFF2-40B4-BE49-F238E27FC236}">
                <a16:creationId xmlns:a16="http://schemas.microsoft.com/office/drawing/2014/main" id="{657649A2-CE46-E837-DF10-082D4892B2BC}"/>
              </a:ext>
            </a:extLst>
          </p:cNvPr>
          <p:cNvSpPr txBox="1"/>
          <p:nvPr/>
        </p:nvSpPr>
        <p:spPr>
          <a:xfrm>
            <a:off x="23017230" y="10460583"/>
            <a:ext cx="9538817" cy="1569660"/>
          </a:xfrm>
          <a:prstGeom prst="rect">
            <a:avLst/>
          </a:prstGeom>
          <a:noFill/>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3200" b="1" i="0" u="none" strike="noStrike" kern="1200" cap="none" spc="0" normalizeH="0" baseline="0" noProof="0" dirty="0">
                <a:ln>
                  <a:noFill/>
                </a:ln>
                <a:solidFill>
                  <a:srgbClr val="000000"/>
                </a:solidFill>
                <a:effectLst/>
                <a:uLnTx/>
                <a:uFillTx/>
                <a:latin typeface="Times New Roman" pitchFamily="-111" charset="0"/>
                <a:ea typeface="ＭＳ Ｐゴシック" pitchFamily="-111" charset="-128"/>
                <a:cs typeface="+mn-cs"/>
              </a:rPr>
              <a:t>The most effective way to stop the spread is through </a:t>
            </a:r>
            <a:r>
              <a:rPr lang="en-US" sz="3200" b="1" dirty="0">
                <a:solidFill>
                  <a:srgbClr val="000000"/>
                </a:solidFill>
              </a:rPr>
              <a:t>harm reduction, Police training and test strips. We need to help the people not fight the cartels</a:t>
            </a:r>
            <a:endParaRPr kumimoji="0" lang="en-US" sz="3200" b="1" i="0" u="none" strike="noStrike" kern="1200" cap="none" spc="0" normalizeH="0" baseline="0" noProof="0" dirty="0">
              <a:ln>
                <a:noFill/>
              </a:ln>
              <a:solidFill>
                <a:srgbClr val="000000"/>
              </a:solidFill>
              <a:effectLst/>
              <a:uLnTx/>
              <a:uFillTx/>
              <a:latin typeface="Times New Roman" pitchFamily="-111" charset="0"/>
              <a:ea typeface="ＭＳ Ｐゴシック" pitchFamily="-111" charset="-128"/>
              <a:cs typeface="+mn-cs"/>
            </a:endParaRPr>
          </a:p>
        </p:txBody>
      </p:sp>
    </p:spTree>
  </p:cSld>
  <p:clrMapOvr>
    <a:masterClrMapping/>
  </p:clrMapOvr>
  <p:transition advClick="0"/>
</p:sld>
</file>

<file path=ppt/theme/theme1.xml><?xml version="1.0" encoding="utf-8"?>
<a:theme xmlns:a="http://schemas.openxmlformats.org/drawingml/2006/main" name="Blank Presentation">
  <a:themeElements>
    <a:clrScheme name="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Blank Presentatio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pitchFamily="-65"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pitchFamily="-65" charset="0"/>
          </a:defRPr>
        </a:defPPr>
      </a:lstStyle>
    </a:lnDef>
  </a:objectDefaults>
  <a:extraClrSchemeLst>
    <a:extraClrScheme>
      <a:clrScheme name="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Blank Presentatio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Blank Presentatio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Blank Presentatio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C:\Program Files\Microsoft Office\Templates\Blank Presentation.pot</Template>
  <TotalTime>14650</TotalTime>
  <Words>903</Words>
  <Application>Microsoft Macintosh PowerPoint</Application>
  <PresentationFormat>Custom</PresentationFormat>
  <Paragraphs>32</Paragraphs>
  <Slides>1</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vt:i4>
      </vt:variant>
    </vt:vector>
  </HeadingPairs>
  <TitlesOfParts>
    <vt:vector size="7" baseType="lpstr">
      <vt:lpstr>Batang</vt:lpstr>
      <vt:lpstr>Arial</vt:lpstr>
      <vt:lpstr>Calibri</vt:lpstr>
      <vt:lpstr>Helvetica</vt:lpstr>
      <vt:lpstr>Times New Roman</vt:lpstr>
      <vt:lpstr>Blank Presentation</vt:lpstr>
      <vt:lpstr>PowerPoint Presentation</vt:lpstr>
    </vt:vector>
  </TitlesOfParts>
  <Company>UNSW</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No Slide Title</dc:title>
  <dc:creator>Medical Illustration Unit</dc:creator>
  <cp:lastModifiedBy>Eash, Madelynne</cp:lastModifiedBy>
  <cp:revision>638</cp:revision>
  <cp:lastPrinted>1999-09-02T03:17:39Z</cp:lastPrinted>
  <dcterms:created xsi:type="dcterms:W3CDTF">2010-03-04T14:50:01Z</dcterms:created>
  <dcterms:modified xsi:type="dcterms:W3CDTF">2025-04-07T16:49:52Z</dcterms:modified>
</cp:coreProperties>
</file>