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2" r:id="rId2"/>
  </p:sldIdLst>
  <p:sldSz cx="32918400" cy="21945600"/>
  <p:notesSz cx="9271000" cy="6997700"/>
  <p:defaultTextStyle>
    <a:defPPr>
      <a:defRPr lang="en-US"/>
    </a:defPPr>
    <a:lvl1pPr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1pPr>
    <a:lvl2pPr marL="210885" indent="115647"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2pPr>
    <a:lvl3pPr marL="422905" indent="23016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3pPr>
    <a:lvl4pPr marL="634924" indent="344673"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4pPr>
    <a:lvl5pPr marL="845809" indent="460320" algn="l" rtl="0" eaLnBrk="0" fontAlgn="base" hangingPunct="0">
      <a:spcBef>
        <a:spcPct val="0"/>
      </a:spcBef>
      <a:spcAft>
        <a:spcPct val="0"/>
      </a:spcAft>
      <a:defRPr sz="1928" kern="1200">
        <a:solidFill>
          <a:schemeClr val="tx1"/>
        </a:solidFill>
        <a:latin typeface="Times New Roman" pitchFamily="-111" charset="0"/>
        <a:ea typeface="ＭＳ Ｐゴシック" pitchFamily="-111" charset="-128"/>
        <a:cs typeface="+mn-cs"/>
      </a:defRPr>
    </a:lvl5pPr>
    <a:lvl6pPr marL="1632661" algn="l" defTabSz="653064" rtl="0" eaLnBrk="1" latinLnBrk="0" hangingPunct="1">
      <a:defRPr sz="1928" kern="1200">
        <a:solidFill>
          <a:schemeClr val="tx1"/>
        </a:solidFill>
        <a:latin typeface="Times New Roman" pitchFamily="-111" charset="0"/>
        <a:ea typeface="ＭＳ Ｐゴシック" pitchFamily="-111" charset="-128"/>
        <a:cs typeface="+mn-cs"/>
      </a:defRPr>
    </a:lvl6pPr>
    <a:lvl7pPr marL="1959193" algn="l" defTabSz="653064" rtl="0" eaLnBrk="1" latinLnBrk="0" hangingPunct="1">
      <a:defRPr sz="1928" kern="1200">
        <a:solidFill>
          <a:schemeClr val="tx1"/>
        </a:solidFill>
        <a:latin typeface="Times New Roman" pitchFamily="-111" charset="0"/>
        <a:ea typeface="ＭＳ Ｐゴシック" pitchFamily="-111" charset="-128"/>
        <a:cs typeface="+mn-cs"/>
      </a:defRPr>
    </a:lvl7pPr>
    <a:lvl8pPr marL="2285726" algn="l" defTabSz="653064" rtl="0" eaLnBrk="1" latinLnBrk="0" hangingPunct="1">
      <a:defRPr sz="1928" kern="1200">
        <a:solidFill>
          <a:schemeClr val="tx1"/>
        </a:solidFill>
        <a:latin typeface="Times New Roman" pitchFamily="-111" charset="0"/>
        <a:ea typeface="ＭＳ Ｐゴシック" pitchFamily="-111" charset="-128"/>
        <a:cs typeface="+mn-cs"/>
      </a:defRPr>
    </a:lvl8pPr>
    <a:lvl9pPr marL="2612258" algn="l" defTabSz="653064" rtl="0" eaLnBrk="1" latinLnBrk="0" hangingPunct="1">
      <a:defRPr sz="1928" kern="1200">
        <a:solidFill>
          <a:schemeClr val="tx1"/>
        </a:solidFill>
        <a:latin typeface="Times New Roman"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17198" userDrawn="1">
          <p15:clr>
            <a:srgbClr val="A4A3A4"/>
          </p15:clr>
        </p15:guide>
        <p15:guide id="2" orient="horz" pos="6784" userDrawn="1">
          <p15:clr>
            <a:srgbClr val="A4A3A4"/>
          </p15:clr>
        </p15:guide>
        <p15:guide id="3" orient="horz" userDrawn="1">
          <p15:clr>
            <a:srgbClr val="A4A3A4"/>
          </p15:clr>
        </p15:guide>
        <p15:guide id="4" orient="horz" pos="13504" userDrawn="1">
          <p15:clr>
            <a:srgbClr val="A4A3A4"/>
          </p15:clr>
        </p15:guide>
        <p15:guide id="5" pos="-4375" userDrawn="1">
          <p15:clr>
            <a:srgbClr val="A4A3A4"/>
          </p15:clr>
        </p15:guide>
        <p15:guide id="6" pos="20628" userDrawn="1">
          <p15:clr>
            <a:srgbClr val="A4A3A4"/>
          </p15:clr>
        </p15:guide>
        <p15:guide id="7" pos="5508" userDrawn="1">
          <p15:clr>
            <a:srgbClr val="A4A3A4"/>
          </p15:clr>
        </p15:guide>
        <p15:guide id="8" pos="108" userDrawn="1">
          <p15:clr>
            <a:srgbClr val="A4A3A4"/>
          </p15:clr>
        </p15:guide>
        <p15:guide id="9" pos="251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42"/>
    <a:srgbClr val="085D54"/>
    <a:srgbClr val="065D5A"/>
    <a:srgbClr val="064F4C"/>
    <a:srgbClr val="006699"/>
    <a:srgbClr val="CC3300"/>
    <a:srgbClr val="035D5D"/>
    <a:srgbClr val="005D48"/>
    <a:srgbClr val="06221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p:restoredTop sz="94660"/>
  </p:normalViewPr>
  <p:slideViewPr>
    <p:cSldViewPr showGuides="1">
      <p:cViewPr varScale="1">
        <p:scale>
          <a:sx n="39" d="100"/>
          <a:sy n="39" d="100"/>
        </p:scale>
        <p:origin x="1304" y="232"/>
      </p:cViewPr>
      <p:guideLst>
        <p:guide orient="horz" pos="17198"/>
        <p:guide orient="horz" pos="6784"/>
        <p:guide orient="horz"/>
        <p:guide orient="horz" pos="13504"/>
        <p:guide pos="-4375"/>
        <p:guide pos="20628"/>
        <p:guide pos="5508"/>
        <p:guide pos="108"/>
        <p:guide pos="251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4099" name="Rectangle 3"/>
          <p:cNvSpPr>
            <a:spLocks noGrp="1" noChangeArrowheads="1"/>
          </p:cNvSpPr>
          <p:nvPr>
            <p:ph type="dt" sz="quarter"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4100" name="Rectangle 4"/>
          <p:cNvSpPr>
            <a:spLocks noGrp="1" noChangeArrowheads="1"/>
          </p:cNvSpPr>
          <p:nvPr>
            <p:ph type="ftr" sz="quarter" idx="2"/>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4101" name="Rectangle 5"/>
          <p:cNvSpPr>
            <a:spLocks noGrp="1" noChangeArrowheads="1"/>
          </p:cNvSpPr>
          <p:nvPr>
            <p:ph type="sldNum" sz="quarter" idx="3"/>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647FB6F8-1931-4419-A30E-AE4296F60EAC}" type="slidenum">
              <a:rPr lang="en-AU"/>
              <a:pPr>
                <a:defRPr/>
              </a:pPr>
              <a:t>‹#›</a:t>
            </a:fld>
            <a:endParaRPr lang="en-AU"/>
          </a:p>
        </p:txBody>
      </p:sp>
    </p:spTree>
    <p:extLst>
      <p:ext uri="{BB962C8B-B14F-4D97-AF65-F5344CB8AC3E}">
        <p14:creationId xmlns:p14="http://schemas.microsoft.com/office/powerpoint/2010/main" val="30258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defTabSz="896938">
              <a:defRPr sz="1200" smtClean="0"/>
            </a:lvl1pPr>
          </a:lstStyle>
          <a:p>
            <a:pPr>
              <a:defRPr/>
            </a:pPr>
            <a:endParaRPr lang="en-AU"/>
          </a:p>
        </p:txBody>
      </p:sp>
      <p:sp>
        <p:nvSpPr>
          <p:cNvPr id="3075" name="Rectangle 3"/>
          <p:cNvSpPr>
            <a:spLocks noGrp="1" noChangeArrowheads="1"/>
          </p:cNvSpPr>
          <p:nvPr>
            <p:ph type="dt" idx="1"/>
          </p:nvPr>
        </p:nvSpPr>
        <p:spPr bwMode="auto">
          <a:xfrm>
            <a:off x="5205413" y="0"/>
            <a:ext cx="4102100" cy="368300"/>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lvl1pPr algn="r" defTabSz="896938">
              <a:defRPr sz="1200" smtClean="0"/>
            </a:lvl1pPr>
          </a:lstStyle>
          <a:p>
            <a:pPr>
              <a:defRPr/>
            </a:pPr>
            <a:endParaRPr lang="en-AU"/>
          </a:p>
        </p:txBody>
      </p:sp>
      <p:sp>
        <p:nvSpPr>
          <p:cNvPr id="3076" name="Rectangle 4"/>
          <p:cNvSpPr>
            <a:spLocks noGrp="1" noRot="1" noChangeAspect="1" noChangeArrowheads="1" noTextEdit="1"/>
          </p:cNvSpPr>
          <p:nvPr>
            <p:ph type="sldImg" idx="2"/>
          </p:nvPr>
        </p:nvSpPr>
        <p:spPr bwMode="auto">
          <a:xfrm>
            <a:off x="2644775" y="522288"/>
            <a:ext cx="3924300" cy="2617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01738" y="3349625"/>
            <a:ext cx="6804025" cy="3141663"/>
          </a:xfrm>
          <a:prstGeom prst="rect">
            <a:avLst/>
          </a:prstGeom>
          <a:noFill/>
          <a:ln w="9525">
            <a:noFill/>
            <a:miter lim="800000"/>
            <a:headEnd/>
            <a:tailEnd/>
          </a:ln>
          <a:effectLst/>
        </p:spPr>
        <p:txBody>
          <a:bodyPr vert="horz" wrap="square" lIns="89569" tIns="44785" rIns="89569" bIns="4478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6648450"/>
            <a:ext cx="4003675"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defTabSz="896938">
              <a:defRPr sz="1200" smtClean="0"/>
            </a:lvl1pPr>
          </a:lstStyle>
          <a:p>
            <a:pPr>
              <a:defRPr/>
            </a:pPr>
            <a:endParaRPr lang="en-AU"/>
          </a:p>
        </p:txBody>
      </p:sp>
      <p:sp>
        <p:nvSpPr>
          <p:cNvPr id="3079" name="Rectangle 7"/>
          <p:cNvSpPr>
            <a:spLocks noGrp="1" noChangeArrowheads="1"/>
          </p:cNvSpPr>
          <p:nvPr>
            <p:ph type="sldNum" sz="quarter" idx="5"/>
          </p:nvPr>
        </p:nvSpPr>
        <p:spPr bwMode="auto">
          <a:xfrm>
            <a:off x="5205413" y="6648450"/>
            <a:ext cx="4102100" cy="365125"/>
          </a:xfrm>
          <a:prstGeom prst="rect">
            <a:avLst/>
          </a:prstGeom>
          <a:noFill/>
          <a:ln w="9525">
            <a:noFill/>
            <a:miter lim="800000"/>
            <a:headEnd/>
            <a:tailEnd/>
          </a:ln>
          <a:effectLst/>
        </p:spPr>
        <p:txBody>
          <a:bodyPr vert="horz" wrap="square" lIns="89569" tIns="44785" rIns="89569" bIns="44785" numCol="1" anchor="b" anchorCtr="0" compatLnSpc="1">
            <a:prstTxWarp prst="textNoShape">
              <a:avLst/>
            </a:prstTxWarp>
          </a:bodyPr>
          <a:lstStyle>
            <a:lvl1pPr algn="r" defTabSz="896938">
              <a:defRPr sz="1200" smtClean="0"/>
            </a:lvl1pPr>
          </a:lstStyle>
          <a:p>
            <a:pPr>
              <a:defRPr/>
            </a:pPr>
            <a:fld id="{1698174A-C88F-4F19-BB54-C755A9FDFDA7}" type="slidenum">
              <a:rPr lang="en-AU"/>
              <a:pPr>
                <a:defRPr/>
              </a:pPr>
              <a:t>‹#›</a:t>
            </a:fld>
            <a:endParaRPr lang="en-AU"/>
          </a:p>
        </p:txBody>
      </p:sp>
    </p:spTree>
    <p:extLst>
      <p:ext uri="{BB962C8B-B14F-4D97-AF65-F5344CB8AC3E}">
        <p14:creationId xmlns:p14="http://schemas.microsoft.com/office/powerpoint/2010/main" val="1093312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71" kern="1200">
        <a:solidFill>
          <a:schemeClr val="tx1"/>
        </a:solidFill>
        <a:latin typeface="Times New Roman" pitchFamily="-65" charset="0"/>
        <a:ea typeface="ＭＳ Ｐゴシック" charset="-128"/>
        <a:cs typeface="ＭＳ Ｐゴシック" charset="-128"/>
      </a:defRPr>
    </a:lvl1pPr>
    <a:lvl2pPr marL="21088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2pPr>
    <a:lvl3pPr marL="422905"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3pPr>
    <a:lvl4pPr marL="634924"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4pPr>
    <a:lvl5pPr marL="845809" algn="l" rtl="0" eaLnBrk="0" fontAlgn="base" hangingPunct="0">
      <a:spcBef>
        <a:spcPct val="30000"/>
      </a:spcBef>
      <a:spcAft>
        <a:spcPct val="0"/>
      </a:spcAft>
      <a:defRPr sz="571" kern="1200">
        <a:solidFill>
          <a:schemeClr val="tx1"/>
        </a:solidFill>
        <a:latin typeface="Times New Roman" pitchFamily="-65" charset="0"/>
        <a:ea typeface="ＭＳ Ｐゴシック" pitchFamily="-65" charset="-128"/>
        <a:cs typeface="+mn-cs"/>
      </a:defRPr>
    </a:lvl5pPr>
    <a:lvl6pPr marL="1058274" algn="l" defTabSz="211655" rtl="0" eaLnBrk="1" latinLnBrk="0" hangingPunct="1">
      <a:defRPr sz="571" kern="1200">
        <a:solidFill>
          <a:schemeClr val="tx1"/>
        </a:solidFill>
        <a:latin typeface="+mn-lt"/>
        <a:ea typeface="+mn-ea"/>
        <a:cs typeface="+mn-cs"/>
      </a:defRPr>
    </a:lvl6pPr>
    <a:lvl7pPr marL="1269928" algn="l" defTabSz="211655" rtl="0" eaLnBrk="1" latinLnBrk="0" hangingPunct="1">
      <a:defRPr sz="571" kern="1200">
        <a:solidFill>
          <a:schemeClr val="tx1"/>
        </a:solidFill>
        <a:latin typeface="+mn-lt"/>
        <a:ea typeface="+mn-ea"/>
        <a:cs typeface="+mn-cs"/>
      </a:defRPr>
    </a:lvl7pPr>
    <a:lvl8pPr marL="1481584" algn="l" defTabSz="211655" rtl="0" eaLnBrk="1" latinLnBrk="0" hangingPunct="1">
      <a:defRPr sz="571" kern="1200">
        <a:solidFill>
          <a:schemeClr val="tx1"/>
        </a:solidFill>
        <a:latin typeface="+mn-lt"/>
        <a:ea typeface="+mn-ea"/>
        <a:cs typeface="+mn-cs"/>
      </a:defRPr>
    </a:lvl8pPr>
    <a:lvl9pPr marL="1693238" algn="l" defTabSz="211655" rtl="0" eaLnBrk="1" latinLnBrk="0" hangingPunct="1">
      <a:defRPr sz="5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2644775" y="522288"/>
            <a:ext cx="3924300" cy="2617787"/>
          </a:xfrm>
          <a:ln/>
        </p:spPr>
      </p:sp>
      <p:sp>
        <p:nvSpPr>
          <p:cNvPr id="4099" name="Notes Placeholder 2"/>
          <p:cNvSpPr>
            <a:spLocks noGrp="1"/>
          </p:cNvSpPr>
          <p:nvPr>
            <p:ph type="body" idx="1"/>
          </p:nvPr>
        </p:nvSpPr>
        <p:spPr>
          <a:noFill/>
          <a:ln/>
        </p:spPr>
        <p:txBody>
          <a:bodyPr/>
          <a:lstStyle/>
          <a:p>
            <a:endParaRPr lang="en-US">
              <a:latin typeface="Times New Roman" pitchFamily="-111" charset="0"/>
              <a:ea typeface="ＭＳ Ｐゴシック" pitchFamily="-111" charset="-128"/>
            </a:endParaRPr>
          </a:p>
        </p:txBody>
      </p:sp>
      <p:sp>
        <p:nvSpPr>
          <p:cNvPr id="4100" name="Slide Number Placeholder 3"/>
          <p:cNvSpPr>
            <a:spLocks noGrp="1"/>
          </p:cNvSpPr>
          <p:nvPr>
            <p:ph type="sldNum" sz="quarter" idx="5"/>
          </p:nvPr>
        </p:nvSpPr>
        <p:spPr>
          <a:noFill/>
        </p:spPr>
        <p:txBody>
          <a:bodyPr/>
          <a:lstStyle/>
          <a:p>
            <a:fld id="{C481CA4B-5FE3-46EC-803C-3A8105D557B8}" type="slidenum">
              <a:rPr lang="en-AU"/>
              <a:pPr/>
              <a:t>1</a:t>
            </a:fld>
            <a:endParaRPr lang="en-AU"/>
          </a:p>
        </p:txBody>
      </p:sp>
    </p:spTree>
    <p:extLst>
      <p:ext uri="{BB962C8B-B14F-4D97-AF65-F5344CB8AC3E}">
        <p14:creationId xmlns:p14="http://schemas.microsoft.com/office/powerpoint/2010/main" val="3938962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23" y="3976793"/>
            <a:ext cx="16580556" cy="2744047"/>
          </a:xfrm>
        </p:spPr>
        <p:txBody>
          <a:bodyPr/>
          <a:lstStyle/>
          <a:p>
            <a:r>
              <a:rPr lang="en-CA"/>
              <a:t>Click to edit Master title style</a:t>
            </a:r>
            <a:endParaRPr lang="en-US"/>
          </a:p>
        </p:txBody>
      </p:sp>
      <p:sp>
        <p:nvSpPr>
          <p:cNvPr id="3" name="Subtitle 2"/>
          <p:cNvSpPr>
            <a:spLocks noGrp="1"/>
          </p:cNvSpPr>
          <p:nvPr>
            <p:ph type="subTitle" idx="1"/>
          </p:nvPr>
        </p:nvSpPr>
        <p:spPr>
          <a:xfrm>
            <a:off x="2925940" y="7254240"/>
            <a:ext cx="13655323" cy="3271520"/>
          </a:xfrm>
        </p:spPr>
        <p:txBody>
          <a:bodyPr/>
          <a:lstStyle>
            <a:lvl1pPr marL="0" indent="0" algn="ctr">
              <a:buNone/>
              <a:defRPr/>
            </a:lvl1pPr>
            <a:lvl2pPr marL="197578" indent="0" algn="ctr">
              <a:buNone/>
              <a:defRPr/>
            </a:lvl2pPr>
            <a:lvl3pPr marL="395156" indent="0" algn="ctr">
              <a:buNone/>
              <a:defRPr/>
            </a:lvl3pPr>
            <a:lvl4pPr marL="592734" indent="0" algn="ctr">
              <a:buNone/>
              <a:defRPr/>
            </a:lvl4pPr>
            <a:lvl5pPr marL="790312" indent="0" algn="ctr">
              <a:buNone/>
              <a:defRPr/>
            </a:lvl5pPr>
            <a:lvl6pPr marL="987890" indent="0" algn="ctr">
              <a:buNone/>
              <a:defRPr/>
            </a:lvl6pPr>
            <a:lvl7pPr marL="1185468" indent="0" algn="ctr">
              <a:buNone/>
              <a:defRPr/>
            </a:lvl7pPr>
            <a:lvl8pPr marL="1383046" indent="0" algn="ctr">
              <a:buNone/>
              <a:defRPr/>
            </a:lvl8pPr>
            <a:lvl9pPr marL="1580624" indent="0" algn="ctr">
              <a:buNone/>
              <a:defRPr/>
            </a:lvl9pPr>
          </a:lstStyle>
          <a:p>
            <a:r>
              <a:rPr lang="en-CA"/>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AB5C75-1BD0-4740-824C-F8335A3CF5A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BF661B-9B97-4484-AA72-ED50EAB2675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898740" y="1137920"/>
            <a:ext cx="4145138" cy="1024128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63324" y="1137920"/>
            <a:ext cx="12367683" cy="1024128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18F767-5E35-42AF-AF29-669124FDF8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E94CA6-99D5-4E04-A9FB-6277D00A4C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0934" y="8226213"/>
            <a:ext cx="16581262" cy="2542540"/>
          </a:xfrm>
        </p:spPr>
        <p:txBody>
          <a:bodyPr anchor="t"/>
          <a:lstStyle>
            <a:lvl1pPr algn="l">
              <a:defRPr sz="1667" b="1" cap="all"/>
            </a:lvl1pPr>
          </a:lstStyle>
          <a:p>
            <a:r>
              <a:rPr lang="en-CA"/>
              <a:t>Click to edit Master title style</a:t>
            </a:r>
            <a:endParaRPr lang="en-US"/>
          </a:p>
        </p:txBody>
      </p:sp>
      <p:sp>
        <p:nvSpPr>
          <p:cNvPr id="3" name="Text Placeholder 2"/>
          <p:cNvSpPr>
            <a:spLocks noGrp="1"/>
          </p:cNvSpPr>
          <p:nvPr>
            <p:ph type="body" idx="1"/>
          </p:nvPr>
        </p:nvSpPr>
        <p:spPr>
          <a:xfrm>
            <a:off x="1540934" y="5426194"/>
            <a:ext cx="16581262" cy="2800021"/>
          </a:xfrm>
        </p:spPr>
        <p:txBody>
          <a:bodyPr anchor="b"/>
          <a:lstStyle>
            <a:lvl1pPr marL="0" indent="0">
              <a:buNone/>
              <a:defRPr sz="867"/>
            </a:lvl1pPr>
            <a:lvl2pPr marL="197578" indent="0">
              <a:buNone/>
              <a:defRPr sz="800"/>
            </a:lvl2pPr>
            <a:lvl3pPr marL="395156" indent="0">
              <a:buNone/>
              <a:defRPr sz="733"/>
            </a:lvl3pPr>
            <a:lvl4pPr marL="592734" indent="0">
              <a:buNone/>
              <a:defRPr sz="600"/>
            </a:lvl4pPr>
            <a:lvl5pPr marL="790312" indent="0">
              <a:buNone/>
              <a:defRPr sz="600"/>
            </a:lvl5pPr>
            <a:lvl6pPr marL="987890" indent="0">
              <a:buNone/>
              <a:defRPr sz="600"/>
            </a:lvl6pPr>
            <a:lvl7pPr marL="1185468" indent="0">
              <a:buNone/>
              <a:defRPr sz="600"/>
            </a:lvl7pPr>
            <a:lvl8pPr marL="1383046" indent="0">
              <a:buNone/>
              <a:defRPr sz="600"/>
            </a:lvl8pPr>
            <a:lvl9pPr marL="1580624" indent="0">
              <a:buNone/>
              <a:defRPr sz="6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A4128B-B2D7-43E6-973F-07F5DADEE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463324"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9787468" y="3698240"/>
            <a:ext cx="8256411" cy="7680960"/>
          </a:xfrm>
        </p:spPr>
        <p:txBody>
          <a:bodyPr/>
          <a:lstStyle>
            <a:lvl1pPr>
              <a:defRPr sz="1200"/>
            </a:lvl1pPr>
            <a:lvl2pPr>
              <a:defRPr sz="1067"/>
            </a:lvl2pPr>
            <a:lvl3pPr>
              <a:defRPr sz="867"/>
            </a:lvl3pPr>
            <a:lvl4pPr>
              <a:defRPr sz="800"/>
            </a:lvl4pPr>
            <a:lvl5pPr>
              <a:defRPr sz="800"/>
            </a:lvl5pPr>
            <a:lvl6pPr>
              <a:defRPr sz="800"/>
            </a:lvl6pPr>
            <a:lvl7pPr>
              <a:defRPr sz="800"/>
            </a:lvl7pPr>
            <a:lvl8pPr>
              <a:defRPr sz="800"/>
            </a:lvl8pPr>
            <a:lvl9pPr>
              <a:defRPr sz="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F94766-3424-455A-A356-B033A4BD4C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5079" y="512986"/>
            <a:ext cx="17557044" cy="21336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975078" y="2865875"/>
            <a:ext cx="8619067"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4" name="Content Placeholder 3"/>
          <p:cNvSpPr>
            <a:spLocks noGrp="1"/>
          </p:cNvSpPr>
          <p:nvPr>
            <p:ph sz="half" idx="2"/>
          </p:nvPr>
        </p:nvSpPr>
        <p:spPr>
          <a:xfrm>
            <a:off x="975078" y="4059769"/>
            <a:ext cx="8619067"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9909528" y="2865875"/>
            <a:ext cx="8622595" cy="1193894"/>
          </a:xfrm>
        </p:spPr>
        <p:txBody>
          <a:bodyPr anchor="b"/>
          <a:lstStyle>
            <a:lvl1pPr marL="0" indent="0">
              <a:buNone/>
              <a:defRPr sz="1067" b="1"/>
            </a:lvl1pPr>
            <a:lvl2pPr marL="197578" indent="0">
              <a:buNone/>
              <a:defRPr sz="867" b="1"/>
            </a:lvl2pPr>
            <a:lvl3pPr marL="395156" indent="0">
              <a:buNone/>
              <a:defRPr sz="800" b="1"/>
            </a:lvl3pPr>
            <a:lvl4pPr marL="592734" indent="0">
              <a:buNone/>
              <a:defRPr sz="733" b="1"/>
            </a:lvl4pPr>
            <a:lvl5pPr marL="790312" indent="0">
              <a:buNone/>
              <a:defRPr sz="733" b="1"/>
            </a:lvl5pPr>
            <a:lvl6pPr marL="987890" indent="0">
              <a:buNone/>
              <a:defRPr sz="733" b="1"/>
            </a:lvl6pPr>
            <a:lvl7pPr marL="1185468" indent="0">
              <a:buNone/>
              <a:defRPr sz="733" b="1"/>
            </a:lvl7pPr>
            <a:lvl8pPr marL="1383046" indent="0">
              <a:buNone/>
              <a:defRPr sz="733" b="1"/>
            </a:lvl8pPr>
            <a:lvl9pPr marL="1580624" indent="0">
              <a:buNone/>
              <a:defRPr sz="733" b="1"/>
            </a:lvl9pPr>
          </a:lstStyle>
          <a:p>
            <a:pPr lvl="0"/>
            <a:r>
              <a:rPr lang="en-CA"/>
              <a:t>Click to edit Master text styles</a:t>
            </a:r>
          </a:p>
        </p:txBody>
      </p:sp>
      <p:sp>
        <p:nvSpPr>
          <p:cNvPr id="6" name="Content Placeholder 5"/>
          <p:cNvSpPr>
            <a:spLocks noGrp="1"/>
          </p:cNvSpPr>
          <p:nvPr>
            <p:ph sz="quarter" idx="4"/>
          </p:nvPr>
        </p:nvSpPr>
        <p:spPr>
          <a:xfrm>
            <a:off x="9909528" y="4059769"/>
            <a:ext cx="8622595" cy="7376066"/>
          </a:xfrm>
        </p:spPr>
        <p:txBody>
          <a:bodyPr/>
          <a:lstStyle>
            <a:lvl1pPr>
              <a:defRPr sz="1067"/>
            </a:lvl1pPr>
            <a:lvl2pPr>
              <a:defRPr sz="867"/>
            </a:lvl2pPr>
            <a:lvl3pPr>
              <a:defRPr sz="800"/>
            </a:lvl3pPr>
            <a:lvl4pPr>
              <a:defRPr sz="733"/>
            </a:lvl4pPr>
            <a:lvl5pPr>
              <a:defRPr sz="733"/>
            </a:lvl5pPr>
            <a:lvl6pPr>
              <a:defRPr sz="733"/>
            </a:lvl6pPr>
            <a:lvl7pPr>
              <a:defRPr sz="733"/>
            </a:lvl7pPr>
            <a:lvl8pPr>
              <a:defRPr sz="733"/>
            </a:lvl8pPr>
            <a:lvl9pPr>
              <a:defRPr sz="733"/>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BF569-B6F7-4897-852F-787AED68C4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A7D116-90EF-444B-AA26-D8B7EBBE7B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4835C6-1E2F-4D2B-8523-9D49B3D237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5078" y="509693"/>
            <a:ext cx="6417734" cy="2169160"/>
          </a:xfrm>
        </p:spPr>
        <p:txBody>
          <a:bodyPr anchor="b"/>
          <a:lstStyle>
            <a:lvl1pPr algn="l">
              <a:defRPr sz="867" b="1"/>
            </a:lvl1pPr>
          </a:lstStyle>
          <a:p>
            <a:r>
              <a:rPr lang="en-CA"/>
              <a:t>Click to edit Master title style</a:t>
            </a:r>
            <a:endParaRPr lang="en-US"/>
          </a:p>
        </p:txBody>
      </p:sp>
      <p:sp>
        <p:nvSpPr>
          <p:cNvPr id="3" name="Content Placeholder 2"/>
          <p:cNvSpPr>
            <a:spLocks noGrp="1"/>
          </p:cNvSpPr>
          <p:nvPr>
            <p:ph idx="1"/>
          </p:nvPr>
        </p:nvSpPr>
        <p:spPr>
          <a:xfrm>
            <a:off x="7627056" y="509695"/>
            <a:ext cx="10905067" cy="10926139"/>
          </a:xfrm>
        </p:spPr>
        <p:txBody>
          <a:bodyPr/>
          <a:lstStyle>
            <a:lvl1pPr>
              <a:defRPr sz="1400"/>
            </a:lvl1pPr>
            <a:lvl2pPr>
              <a:defRPr sz="1200"/>
            </a:lvl2pPr>
            <a:lvl3pPr>
              <a:defRPr sz="1067"/>
            </a:lvl3pPr>
            <a:lvl4pPr>
              <a:defRPr sz="867"/>
            </a:lvl4pPr>
            <a:lvl5pPr>
              <a:defRPr sz="867"/>
            </a:lvl5pPr>
            <a:lvl6pPr>
              <a:defRPr sz="867"/>
            </a:lvl6pPr>
            <a:lvl7pPr>
              <a:defRPr sz="867"/>
            </a:lvl7pPr>
            <a:lvl8pPr>
              <a:defRPr sz="867"/>
            </a:lvl8pPr>
            <a:lvl9pPr>
              <a:defRPr sz="867"/>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975078" y="2678856"/>
            <a:ext cx="6417734" cy="8756979"/>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4D112F-AC3D-431E-B0A2-840072B5E3F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23406" y="8961123"/>
            <a:ext cx="11704461" cy="1058239"/>
          </a:xfrm>
        </p:spPr>
        <p:txBody>
          <a:bodyPr anchor="b"/>
          <a:lstStyle>
            <a:lvl1pPr algn="l">
              <a:defRPr sz="867" b="1"/>
            </a:lvl1pPr>
          </a:lstStyle>
          <a:p>
            <a:r>
              <a:rPr lang="en-CA"/>
              <a:t>Click to edit Master title style</a:t>
            </a:r>
            <a:endParaRPr lang="en-US"/>
          </a:p>
        </p:txBody>
      </p:sp>
      <p:sp>
        <p:nvSpPr>
          <p:cNvPr id="3" name="Picture Placeholder 2"/>
          <p:cNvSpPr>
            <a:spLocks noGrp="1"/>
          </p:cNvSpPr>
          <p:nvPr>
            <p:ph type="pic" idx="1"/>
          </p:nvPr>
        </p:nvSpPr>
        <p:spPr>
          <a:xfrm>
            <a:off x="3823406" y="1143847"/>
            <a:ext cx="11704461" cy="7680960"/>
          </a:xfrm>
        </p:spPr>
        <p:txBody>
          <a:bodyPr lIns="276592" tIns="138295" rIns="276592" bIns="138295"/>
          <a:lstStyle>
            <a:lvl1pPr marL="0" indent="0">
              <a:buNone/>
              <a:defRPr sz="1400"/>
            </a:lvl1pPr>
            <a:lvl2pPr marL="197578" indent="0">
              <a:buNone/>
              <a:defRPr sz="1200"/>
            </a:lvl2pPr>
            <a:lvl3pPr marL="395156" indent="0">
              <a:buNone/>
              <a:defRPr sz="1067"/>
            </a:lvl3pPr>
            <a:lvl4pPr marL="592734" indent="0">
              <a:buNone/>
              <a:defRPr sz="867"/>
            </a:lvl4pPr>
            <a:lvl5pPr marL="790312" indent="0">
              <a:buNone/>
              <a:defRPr sz="867"/>
            </a:lvl5pPr>
            <a:lvl6pPr marL="987890" indent="0">
              <a:buNone/>
              <a:defRPr sz="867"/>
            </a:lvl6pPr>
            <a:lvl7pPr marL="1185468" indent="0">
              <a:buNone/>
              <a:defRPr sz="867"/>
            </a:lvl7pPr>
            <a:lvl8pPr marL="1383046" indent="0">
              <a:buNone/>
              <a:defRPr sz="867"/>
            </a:lvl8pPr>
            <a:lvl9pPr marL="1580624" indent="0">
              <a:buNone/>
              <a:defRPr sz="867"/>
            </a:lvl9pPr>
          </a:lstStyle>
          <a:p>
            <a:pPr lvl="0"/>
            <a:endParaRPr lang="en-US" noProof="0"/>
          </a:p>
        </p:txBody>
      </p:sp>
      <p:sp>
        <p:nvSpPr>
          <p:cNvPr id="4" name="Text Placeholder 3"/>
          <p:cNvSpPr>
            <a:spLocks noGrp="1"/>
          </p:cNvSpPr>
          <p:nvPr>
            <p:ph type="body" sz="half" idx="2"/>
          </p:nvPr>
        </p:nvSpPr>
        <p:spPr>
          <a:xfrm>
            <a:off x="3823406" y="10019362"/>
            <a:ext cx="11704461" cy="1502081"/>
          </a:xfrm>
        </p:spPr>
        <p:txBody>
          <a:bodyPr/>
          <a:lstStyle>
            <a:lvl1pPr marL="0" indent="0">
              <a:buNone/>
              <a:defRPr sz="600"/>
            </a:lvl1pPr>
            <a:lvl2pPr marL="197578" indent="0">
              <a:buNone/>
              <a:defRPr sz="533"/>
            </a:lvl2pPr>
            <a:lvl3pPr marL="395156" indent="0">
              <a:buNone/>
              <a:defRPr sz="400"/>
            </a:lvl3pPr>
            <a:lvl4pPr marL="592734" indent="0">
              <a:buNone/>
              <a:defRPr sz="400"/>
            </a:lvl4pPr>
            <a:lvl5pPr marL="790312" indent="0">
              <a:buNone/>
              <a:defRPr sz="400"/>
            </a:lvl5pPr>
            <a:lvl6pPr marL="987890" indent="0">
              <a:buNone/>
              <a:defRPr sz="400"/>
            </a:lvl6pPr>
            <a:lvl7pPr marL="1185468" indent="0">
              <a:buNone/>
              <a:defRPr sz="400"/>
            </a:lvl7pPr>
            <a:lvl8pPr marL="1383046" indent="0">
              <a:buNone/>
              <a:defRPr sz="400"/>
            </a:lvl8pPr>
            <a:lvl9pPr marL="1580624" indent="0">
              <a:buNone/>
              <a:defRPr sz="4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178AC9-857B-4853-B914-AFF510DF420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0151" y="1950509"/>
            <a:ext cx="27978100" cy="3657600"/>
          </a:xfrm>
          <a:prstGeom prst="rect">
            <a:avLst/>
          </a:prstGeom>
          <a:noFill/>
          <a:ln w="9525">
            <a:noFill/>
            <a:miter lim="800000"/>
            <a:headEnd/>
            <a:tailEnd/>
          </a:ln>
        </p:spPr>
        <p:txBody>
          <a:bodyPr vert="horz" wrap="square" lIns="464453" tIns="232225" rIns="464453" bIns="232225"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2470151" y="6339418"/>
            <a:ext cx="27978100" cy="13167783"/>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701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defRPr sz="4734" smtClean="0"/>
            </a:lvl1pPr>
          </a:lstStyle>
          <a:p>
            <a:pPr>
              <a:defRPr/>
            </a:pPr>
            <a:endParaRPr lang="en-US"/>
          </a:p>
        </p:txBody>
      </p:sp>
      <p:sp>
        <p:nvSpPr>
          <p:cNvPr id="1029" name="Rectangle 5"/>
          <p:cNvSpPr>
            <a:spLocks noGrp="1" noChangeArrowheads="1"/>
          </p:cNvSpPr>
          <p:nvPr>
            <p:ph type="ftr" sz="quarter" idx="3"/>
          </p:nvPr>
        </p:nvSpPr>
        <p:spPr bwMode="auto">
          <a:xfrm>
            <a:off x="11245851" y="19995093"/>
            <a:ext cx="104267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ctr">
              <a:defRPr sz="4734" smtClean="0"/>
            </a:lvl1pPr>
          </a:lstStyle>
          <a:p>
            <a:pPr>
              <a:defRPr/>
            </a:pPr>
            <a:endParaRPr lang="en-US"/>
          </a:p>
        </p:txBody>
      </p:sp>
      <p:sp>
        <p:nvSpPr>
          <p:cNvPr id="1030" name="Rectangle 6"/>
          <p:cNvSpPr>
            <a:spLocks noGrp="1" noChangeArrowheads="1"/>
          </p:cNvSpPr>
          <p:nvPr>
            <p:ph type="sldNum" sz="quarter" idx="4"/>
          </p:nvPr>
        </p:nvSpPr>
        <p:spPr bwMode="auto">
          <a:xfrm>
            <a:off x="23590250" y="19995093"/>
            <a:ext cx="6858000" cy="1462617"/>
          </a:xfrm>
          <a:prstGeom prst="rect">
            <a:avLst/>
          </a:prstGeom>
          <a:noFill/>
          <a:ln w="9525">
            <a:noFill/>
            <a:miter lim="800000"/>
            <a:headEnd/>
            <a:tailEnd/>
          </a:ln>
        </p:spPr>
        <p:txBody>
          <a:bodyPr vert="horz" wrap="square" lIns="464453" tIns="232225" rIns="464453" bIns="232225" numCol="1" anchor="t" anchorCtr="0" compatLnSpc="1">
            <a:prstTxWarp prst="textNoShape">
              <a:avLst/>
            </a:prstTxWarp>
          </a:bodyPr>
          <a:lstStyle>
            <a:lvl1pPr algn="r">
              <a:defRPr sz="4734" smtClean="0"/>
            </a:lvl1pPr>
          </a:lstStyle>
          <a:p>
            <a:pPr>
              <a:defRPr/>
            </a:pPr>
            <a:fld id="{C8F86A8C-B582-43F8-8908-A0CAFB8CC768}" type="slidenum">
              <a:rPr lang="en-US"/>
              <a:pPr>
                <a:defRPr/>
              </a:pPr>
              <a:t>‹#›</a:t>
            </a:fld>
            <a:endParaRPr lang="en-US"/>
          </a:p>
        </p:txBody>
      </p:sp>
      <p:sp>
        <p:nvSpPr>
          <p:cNvPr id="1035" name="Rectangle 11"/>
          <p:cNvSpPr>
            <a:spLocks noChangeArrowheads="1"/>
          </p:cNvSpPr>
          <p:nvPr userDrawn="1"/>
        </p:nvSpPr>
        <p:spPr bwMode="auto">
          <a:xfrm>
            <a:off x="0" y="0"/>
            <a:ext cx="32918400" cy="21945600"/>
          </a:xfrm>
          <a:prstGeom prst="rect">
            <a:avLst/>
          </a:prstGeom>
          <a:noFill/>
          <a:ln w="25400">
            <a:solidFill>
              <a:schemeClr val="tx1"/>
            </a:solidFill>
            <a:miter lim="800000"/>
            <a:headEnd/>
            <a:tailEnd/>
          </a:ln>
        </p:spPr>
        <p:txBody>
          <a:bodyPr wrap="none" lIns="66352" tIns="33175" rIns="66352" bIns="33175" anchor="ctr"/>
          <a:lstStyle/>
          <a:p>
            <a:pPr defTabSz="1023460">
              <a:defRPr/>
            </a:pPr>
            <a:endParaRPr lang="en-US" sz="1285"/>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095780" rtl="0" eaLnBrk="0" fontAlgn="base" hangingPunct="0">
        <a:spcBef>
          <a:spcPct val="0"/>
        </a:spcBef>
        <a:spcAft>
          <a:spcPct val="0"/>
        </a:spcAft>
        <a:defRPr sz="14801">
          <a:solidFill>
            <a:schemeClr val="tx2"/>
          </a:solidFill>
          <a:latin typeface="+mj-lt"/>
          <a:ea typeface="ＭＳ Ｐゴシック" charset="-128"/>
          <a:cs typeface="ＭＳ Ｐゴシック" charset="-128"/>
        </a:defRPr>
      </a:lvl1pPr>
      <a:lvl2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2pPr>
      <a:lvl3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3pPr>
      <a:lvl4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4pPr>
      <a:lvl5pPr algn="ctr" defTabSz="3095780" rtl="0" eaLnBrk="0" fontAlgn="base" hangingPunct="0">
        <a:spcBef>
          <a:spcPct val="0"/>
        </a:spcBef>
        <a:spcAft>
          <a:spcPct val="0"/>
        </a:spcAft>
        <a:defRPr sz="14801">
          <a:solidFill>
            <a:schemeClr val="tx2"/>
          </a:solidFill>
          <a:latin typeface="Times New Roman" pitchFamily="-65" charset="0"/>
          <a:ea typeface="ＭＳ Ｐゴシック" charset="-128"/>
          <a:cs typeface="ＭＳ Ｐゴシック" charset="-128"/>
        </a:defRPr>
      </a:lvl5pPr>
      <a:lvl6pPr marL="197578" algn="ctr" defTabSz="1844062" rtl="0" eaLnBrk="0" fontAlgn="base" hangingPunct="0">
        <a:spcBef>
          <a:spcPct val="0"/>
        </a:spcBef>
        <a:spcAft>
          <a:spcPct val="0"/>
        </a:spcAft>
        <a:defRPr sz="8800">
          <a:solidFill>
            <a:schemeClr val="tx2"/>
          </a:solidFill>
          <a:latin typeface="Times New Roman" pitchFamily="-65" charset="0"/>
        </a:defRPr>
      </a:lvl6pPr>
      <a:lvl7pPr marL="395156" algn="ctr" defTabSz="1844062" rtl="0" eaLnBrk="0" fontAlgn="base" hangingPunct="0">
        <a:spcBef>
          <a:spcPct val="0"/>
        </a:spcBef>
        <a:spcAft>
          <a:spcPct val="0"/>
        </a:spcAft>
        <a:defRPr sz="8800">
          <a:solidFill>
            <a:schemeClr val="tx2"/>
          </a:solidFill>
          <a:latin typeface="Times New Roman" pitchFamily="-65" charset="0"/>
        </a:defRPr>
      </a:lvl7pPr>
      <a:lvl8pPr marL="592734" algn="ctr" defTabSz="1844062" rtl="0" eaLnBrk="0" fontAlgn="base" hangingPunct="0">
        <a:spcBef>
          <a:spcPct val="0"/>
        </a:spcBef>
        <a:spcAft>
          <a:spcPct val="0"/>
        </a:spcAft>
        <a:defRPr sz="8800">
          <a:solidFill>
            <a:schemeClr val="tx2"/>
          </a:solidFill>
          <a:latin typeface="Times New Roman" pitchFamily="-65" charset="0"/>
        </a:defRPr>
      </a:lvl8pPr>
      <a:lvl9pPr marL="790312" algn="ctr" defTabSz="1844062" rtl="0" eaLnBrk="0" fontAlgn="base" hangingPunct="0">
        <a:spcBef>
          <a:spcPct val="0"/>
        </a:spcBef>
        <a:spcAft>
          <a:spcPct val="0"/>
        </a:spcAft>
        <a:defRPr sz="8800">
          <a:solidFill>
            <a:schemeClr val="tx2"/>
          </a:solidFill>
          <a:latin typeface="Times New Roman" pitchFamily="-65" charset="0"/>
        </a:defRPr>
      </a:lvl9pPr>
    </p:titleStyle>
    <p:bodyStyle>
      <a:lvl1pPr marL="1161050" indent="-1161050" algn="l" defTabSz="3095780" rtl="0" eaLnBrk="0" fontAlgn="base" hangingPunct="0">
        <a:spcBef>
          <a:spcPct val="20000"/>
        </a:spcBef>
        <a:spcAft>
          <a:spcPct val="0"/>
        </a:spcAft>
        <a:buChar char="•"/>
        <a:defRPr sz="10734">
          <a:solidFill>
            <a:schemeClr val="tx1"/>
          </a:solidFill>
          <a:latin typeface="+mn-lt"/>
          <a:ea typeface="ＭＳ Ｐゴシック" charset="-128"/>
          <a:cs typeface="ＭＳ Ｐゴシック" charset="-128"/>
        </a:defRPr>
      </a:lvl1pPr>
      <a:lvl2pPr marL="2514726" indent="-966307" algn="l" defTabSz="3095780" rtl="0" eaLnBrk="0" fontAlgn="base" hangingPunct="0">
        <a:spcBef>
          <a:spcPct val="20000"/>
        </a:spcBef>
        <a:spcAft>
          <a:spcPct val="0"/>
        </a:spcAft>
        <a:buChar char="–"/>
        <a:defRPr sz="9534">
          <a:solidFill>
            <a:schemeClr val="tx1"/>
          </a:solidFill>
          <a:latin typeface="+mn-lt"/>
          <a:ea typeface="ＭＳ Ｐゴシック" pitchFamily="-65" charset="-128"/>
        </a:defRPr>
      </a:lvl2pPr>
      <a:lvl3pPr marL="3869460" indent="-773681" algn="l" defTabSz="3095780" rtl="0" eaLnBrk="0" fontAlgn="base" hangingPunct="0">
        <a:spcBef>
          <a:spcPct val="20000"/>
        </a:spcBef>
        <a:spcAft>
          <a:spcPct val="0"/>
        </a:spcAft>
        <a:buChar char="•"/>
        <a:defRPr sz="8067">
          <a:solidFill>
            <a:schemeClr val="tx1"/>
          </a:solidFill>
          <a:latin typeface="+mn-lt"/>
          <a:ea typeface="ＭＳ Ｐゴシック" pitchFamily="-65" charset="-128"/>
        </a:defRPr>
      </a:lvl3pPr>
      <a:lvl4pPr marL="5418938" indent="-773681"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4pPr>
      <a:lvl5pPr marL="6966298" indent="-772622" algn="l" defTabSz="3095780" rtl="0" eaLnBrk="0" fontAlgn="base" hangingPunct="0">
        <a:spcBef>
          <a:spcPct val="20000"/>
        </a:spcBef>
        <a:spcAft>
          <a:spcPct val="0"/>
        </a:spcAft>
        <a:buChar char="»"/>
        <a:defRPr sz="6734">
          <a:solidFill>
            <a:schemeClr val="tx1"/>
          </a:solidFill>
          <a:latin typeface="+mn-lt"/>
          <a:ea typeface="ＭＳ Ｐゴシック" pitchFamily="-65" charset="-128"/>
        </a:defRPr>
      </a:lvl5pPr>
      <a:lvl6pPr marL="4346717"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6pPr>
      <a:lvl7pPr marL="4544295"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7pPr>
      <a:lvl8pPr marL="4741873"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8pPr>
      <a:lvl9pPr marL="4939451" indent="-461016" algn="l" defTabSz="1844062" rtl="0" eaLnBrk="0" fontAlgn="base" hangingPunct="0">
        <a:spcBef>
          <a:spcPct val="20000"/>
        </a:spcBef>
        <a:spcAft>
          <a:spcPct val="0"/>
        </a:spcAft>
        <a:buChar char="»"/>
        <a:defRPr sz="4000">
          <a:solidFill>
            <a:schemeClr val="tx1"/>
          </a:solidFill>
          <a:latin typeface="+mn-lt"/>
          <a:ea typeface="ＭＳ Ｐゴシック" pitchFamily="-65" charset="-128"/>
        </a:defRPr>
      </a:lvl9pPr>
    </p:bodyStyle>
    <p:otherStyle>
      <a:defPPr>
        <a:defRPr lang="en-US"/>
      </a:defPPr>
      <a:lvl1pPr marL="0" algn="l" defTabSz="197578" rtl="0" eaLnBrk="1" latinLnBrk="0" hangingPunct="1">
        <a:defRPr sz="800" kern="1200">
          <a:solidFill>
            <a:schemeClr val="tx1"/>
          </a:solidFill>
          <a:latin typeface="+mn-lt"/>
          <a:ea typeface="+mn-ea"/>
          <a:cs typeface="+mn-cs"/>
        </a:defRPr>
      </a:lvl1pPr>
      <a:lvl2pPr marL="197578" algn="l" defTabSz="197578" rtl="0" eaLnBrk="1" latinLnBrk="0" hangingPunct="1">
        <a:defRPr sz="800" kern="1200">
          <a:solidFill>
            <a:schemeClr val="tx1"/>
          </a:solidFill>
          <a:latin typeface="+mn-lt"/>
          <a:ea typeface="+mn-ea"/>
          <a:cs typeface="+mn-cs"/>
        </a:defRPr>
      </a:lvl2pPr>
      <a:lvl3pPr marL="395156" algn="l" defTabSz="197578" rtl="0" eaLnBrk="1" latinLnBrk="0" hangingPunct="1">
        <a:defRPr sz="800" kern="1200">
          <a:solidFill>
            <a:schemeClr val="tx1"/>
          </a:solidFill>
          <a:latin typeface="+mn-lt"/>
          <a:ea typeface="+mn-ea"/>
          <a:cs typeface="+mn-cs"/>
        </a:defRPr>
      </a:lvl3pPr>
      <a:lvl4pPr marL="592734" algn="l" defTabSz="197578" rtl="0" eaLnBrk="1" latinLnBrk="0" hangingPunct="1">
        <a:defRPr sz="800" kern="1200">
          <a:solidFill>
            <a:schemeClr val="tx1"/>
          </a:solidFill>
          <a:latin typeface="+mn-lt"/>
          <a:ea typeface="+mn-ea"/>
          <a:cs typeface="+mn-cs"/>
        </a:defRPr>
      </a:lvl4pPr>
      <a:lvl5pPr marL="790312" algn="l" defTabSz="197578" rtl="0" eaLnBrk="1" latinLnBrk="0" hangingPunct="1">
        <a:defRPr sz="800" kern="1200">
          <a:solidFill>
            <a:schemeClr val="tx1"/>
          </a:solidFill>
          <a:latin typeface="+mn-lt"/>
          <a:ea typeface="+mn-ea"/>
          <a:cs typeface="+mn-cs"/>
        </a:defRPr>
      </a:lvl5pPr>
      <a:lvl6pPr marL="987890" algn="l" defTabSz="197578" rtl="0" eaLnBrk="1" latinLnBrk="0" hangingPunct="1">
        <a:defRPr sz="800" kern="1200">
          <a:solidFill>
            <a:schemeClr val="tx1"/>
          </a:solidFill>
          <a:latin typeface="+mn-lt"/>
          <a:ea typeface="+mn-ea"/>
          <a:cs typeface="+mn-cs"/>
        </a:defRPr>
      </a:lvl6pPr>
      <a:lvl7pPr marL="1185468" algn="l" defTabSz="197578" rtl="0" eaLnBrk="1" latinLnBrk="0" hangingPunct="1">
        <a:defRPr sz="800" kern="1200">
          <a:solidFill>
            <a:schemeClr val="tx1"/>
          </a:solidFill>
          <a:latin typeface="+mn-lt"/>
          <a:ea typeface="+mn-ea"/>
          <a:cs typeface="+mn-cs"/>
        </a:defRPr>
      </a:lvl7pPr>
      <a:lvl8pPr marL="1383046" algn="l" defTabSz="197578" rtl="0" eaLnBrk="1" latinLnBrk="0" hangingPunct="1">
        <a:defRPr sz="800" kern="1200">
          <a:solidFill>
            <a:schemeClr val="tx1"/>
          </a:solidFill>
          <a:latin typeface="+mn-lt"/>
          <a:ea typeface="+mn-ea"/>
          <a:cs typeface="+mn-cs"/>
        </a:defRPr>
      </a:lvl8pPr>
      <a:lvl9pPr marL="1580624" algn="l" defTabSz="197578" rtl="0" eaLnBrk="1" latinLnBrk="0" hangingPunct="1">
        <a:defRPr sz="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222"/>
          <p:cNvGrpSpPr/>
          <p:nvPr/>
        </p:nvGrpSpPr>
        <p:grpSpPr>
          <a:xfrm>
            <a:off x="0" y="20603"/>
            <a:ext cx="32918399" cy="4170397"/>
            <a:chOff x="0" y="301838"/>
            <a:chExt cx="43891200" cy="6255596"/>
          </a:xfrm>
          <a:solidFill>
            <a:schemeClr val="accent6">
              <a:lumMod val="75000"/>
            </a:schemeClr>
          </a:solidFill>
        </p:grpSpPr>
        <p:sp>
          <p:nvSpPr>
            <p:cNvPr id="224" name="Rectangle 223"/>
            <p:cNvSpPr/>
            <p:nvPr/>
          </p:nvSpPr>
          <p:spPr bwMode="auto">
            <a:xfrm>
              <a:off x="0" y="5791200"/>
              <a:ext cx="43891200" cy="457200"/>
            </a:xfrm>
            <a:prstGeom prst="rect">
              <a:avLst/>
            </a:prstGeom>
            <a:grpFill/>
            <a:ln w="9525" cap="flat" cmpd="sng" algn="ctr">
              <a:noFill/>
              <a:prstDash val="solid"/>
              <a:round/>
              <a:headEnd type="none" w="med" len="med"/>
              <a:tailEnd type="none" w="med" len="med"/>
            </a:ln>
            <a:effectLst/>
          </p:spPr>
          <p:txBody>
            <a:bodyPr vert="horz" wrap="square" lIns="60960" tIns="30480" rIns="60960" bIns="30480" numCol="1" rtlCol="0" anchor="t" anchorCtr="0" compatLnSpc="1">
              <a:prstTxWarp prst="textNoShape">
                <a:avLst/>
              </a:prstTxWarp>
            </a:bodyPr>
            <a:lstStyle/>
            <a:p>
              <a:pPr defTabSz="3204794"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29" name="Rectangle 115"/>
            <p:cNvSpPr>
              <a:spLocks noChangeArrowheads="1"/>
            </p:cNvSpPr>
            <p:nvPr/>
          </p:nvSpPr>
          <p:spPr bwMode="auto">
            <a:xfrm>
              <a:off x="0" y="328862"/>
              <a:ext cx="43891200" cy="5943600"/>
            </a:xfrm>
            <a:prstGeom prst="rect">
              <a:avLst/>
            </a:prstGeom>
            <a:grpFill/>
            <a:ln w="9525">
              <a:noFill/>
              <a:miter lim="800000"/>
              <a:headEnd/>
              <a:tailEnd/>
            </a:ln>
          </p:spPr>
          <p:txBody>
            <a:bodyPr wrap="none" anchor="ctr"/>
            <a:lstStyle/>
            <a:p>
              <a:pPr defTabSz="609630" eaLnBrk="1" fontAlgn="auto" hangingPunct="1">
                <a:spcBef>
                  <a:spcPts val="0"/>
                </a:spcBef>
                <a:spcAft>
                  <a:spcPts val="0"/>
                </a:spcAft>
                <a:defRPr/>
              </a:pPr>
              <a:endParaRPr lang="en-US" sz="6334" i="1" kern="0">
                <a:solidFill>
                  <a:srgbClr val="000000"/>
                </a:solidFill>
                <a:latin typeface="Arial" panose="020B0604020202020204" pitchFamily="34" charset="0"/>
                <a:ea typeface="Helvetica" charset="0"/>
                <a:cs typeface="Arial" panose="020B0604020202020204" pitchFamily="34" charset="0"/>
              </a:endParaRPr>
            </a:p>
          </p:txBody>
        </p:sp>
        <p:sp>
          <p:nvSpPr>
            <p:cNvPr id="231" name="Text Box 9"/>
            <p:cNvSpPr txBox="1">
              <a:spLocks noChangeArrowheads="1"/>
            </p:cNvSpPr>
            <p:nvPr/>
          </p:nvSpPr>
          <p:spPr bwMode="auto">
            <a:xfrm>
              <a:off x="4638009" y="301838"/>
              <a:ext cx="33729118" cy="2186970"/>
            </a:xfrm>
            <a:prstGeom prst="rect">
              <a:avLst/>
            </a:prstGeom>
            <a:grpFill/>
            <a:ln w="9525">
              <a:noFill/>
              <a:miter lim="800000"/>
              <a:headEnd/>
              <a:tailEnd/>
            </a:ln>
          </p:spPr>
          <p:txBody>
            <a:bodyPr wrap="square" lIns="285640" tIns="142820" rIns="285640" bIns="142820">
              <a:spAutoFit/>
            </a:bodyPr>
            <a:lstStyle/>
            <a:p>
              <a:pPr marL="0" marR="0" algn="ctr">
                <a:spcBef>
                  <a:spcPts val="0"/>
                </a:spcBef>
                <a:spcAft>
                  <a:spcPts val="0"/>
                </a:spcAft>
              </a:pPr>
              <a:r>
                <a:rPr lang="en-US" sz="76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Tackling Freshwater Shortages and Pollution: A Call for Global Action for Fresh Water Security</a:t>
              </a:r>
              <a:endPar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252" name="Text Box 8"/>
            <p:cNvSpPr txBox="1">
              <a:spLocks noChangeArrowheads="1"/>
            </p:cNvSpPr>
            <p:nvPr/>
          </p:nvSpPr>
          <p:spPr bwMode="auto">
            <a:xfrm>
              <a:off x="0" y="2390242"/>
              <a:ext cx="43891199" cy="4167192"/>
            </a:xfrm>
            <a:prstGeom prst="rect">
              <a:avLst/>
            </a:prstGeom>
            <a:grpFill/>
            <a:ln w="9525">
              <a:noFill/>
              <a:miter lim="800000"/>
              <a:headEnd/>
              <a:tailEnd/>
            </a:ln>
          </p:spPr>
          <p:txBody>
            <a:bodyPr lIns="261225" tIns="261225" rIns="261225" bIns="261225"/>
            <a:lstStyle/>
            <a:p>
              <a:pPr marL="0" marR="0" algn="ctr">
                <a:spcBef>
                  <a:spcPts val="0"/>
                </a:spcBef>
                <a:spcAft>
                  <a:spcPts val="0"/>
                </a:spcAft>
              </a:pPr>
              <a:r>
                <a:rPr lang="en-US"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Luke Telford Manges</a:t>
              </a:r>
            </a:p>
            <a:p>
              <a:pPr marL="0" marR="0" algn="ctr">
                <a:spcBef>
                  <a:spcPts val="0"/>
                </a:spcBef>
                <a:spcAft>
                  <a:spcPts val="0"/>
                </a:spcAft>
              </a:pPr>
              <a:r>
                <a:rPr lang="en-US"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Faculty Sponsor:  Professor Shelley Grant</a:t>
              </a:r>
            </a:p>
            <a:p>
              <a:pPr marL="0" marR="0" algn="ctr">
                <a:spcBef>
                  <a:spcPts val="0"/>
                </a:spcBef>
                <a:spcAft>
                  <a:spcPts val="0"/>
                </a:spcAft>
              </a:pPr>
              <a:r>
                <a:rPr lang="en-US" sz="3600" b="1" baseline="30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Jacksonville University, Jacksonville, FL, USA</a:t>
              </a:r>
            </a:p>
          </p:txBody>
        </p:sp>
      </p:grpSp>
      <p:sp>
        <p:nvSpPr>
          <p:cNvPr id="2" name="TextBox 1"/>
          <p:cNvSpPr txBox="1"/>
          <p:nvPr/>
        </p:nvSpPr>
        <p:spPr>
          <a:xfrm>
            <a:off x="84478" y="4275755"/>
            <a:ext cx="3810557" cy="830997"/>
          </a:xfrm>
          <a:prstGeom prst="rect">
            <a:avLst/>
          </a:prstGeom>
          <a:noFill/>
        </p:spPr>
        <p:txBody>
          <a:bodyPr wrap="square" rtlCol="0">
            <a:spAutoFit/>
          </a:bodyPr>
          <a:lstStyle/>
          <a:p>
            <a:r>
              <a:rPr lang="en-US" sz="4800" b="1" dirty="0">
                <a:solidFill>
                  <a:schemeClr val="accent6"/>
                </a:solidFill>
                <a:latin typeface="Arial" panose="020B0604020202020204" pitchFamily="34" charset="0"/>
                <a:ea typeface="Helvetica" charset="0"/>
                <a:cs typeface="Arial" panose="020B0604020202020204" pitchFamily="34" charset="0"/>
              </a:rPr>
              <a:t>Significance</a:t>
            </a:r>
          </a:p>
        </p:txBody>
      </p:sp>
      <p:sp>
        <p:nvSpPr>
          <p:cNvPr id="24" name="TextBox 23"/>
          <p:cNvSpPr txBox="1"/>
          <p:nvPr/>
        </p:nvSpPr>
        <p:spPr>
          <a:xfrm>
            <a:off x="22578955" y="4272343"/>
            <a:ext cx="3164649" cy="830997"/>
          </a:xfrm>
          <a:prstGeom prst="rect">
            <a:avLst/>
          </a:prstGeom>
          <a:noFill/>
        </p:spPr>
        <p:txBody>
          <a:bodyPr wrap="none" rtlCol="0">
            <a:spAutoFit/>
          </a:bodyPr>
          <a:lstStyle/>
          <a:p>
            <a:r>
              <a:rPr lang="en-US" sz="4800" b="1" dirty="0">
                <a:solidFill>
                  <a:schemeClr val="accent6"/>
                </a:solidFill>
                <a:latin typeface="Arial" panose="020B0604020202020204" pitchFamily="34" charset="0"/>
                <a:ea typeface="Helvetica" charset="0"/>
                <a:cs typeface="Arial" panose="020B0604020202020204" pitchFamily="34" charset="0"/>
              </a:rPr>
              <a:t> Solutions</a:t>
            </a:r>
          </a:p>
        </p:txBody>
      </p:sp>
      <p:pic>
        <p:nvPicPr>
          <p:cNvPr id="4" name="Picture 3"/>
          <p:cNvPicPr>
            <a:picLocks noChangeAspect="1"/>
          </p:cNvPicPr>
          <p:nvPr/>
        </p:nvPicPr>
        <p:blipFill>
          <a:blip r:embed="rId3"/>
          <a:stretch>
            <a:fillRect/>
          </a:stretch>
        </p:blipFill>
        <p:spPr>
          <a:xfrm>
            <a:off x="29375014" y="253906"/>
            <a:ext cx="3181034" cy="2995427"/>
          </a:xfrm>
          <a:prstGeom prst="rect">
            <a:avLst/>
          </a:prstGeom>
        </p:spPr>
      </p:pic>
      <p:sp>
        <p:nvSpPr>
          <p:cNvPr id="36" name="Rectangle 262"/>
          <p:cNvSpPr>
            <a:spLocks noChangeArrowheads="1"/>
          </p:cNvSpPr>
          <p:nvPr/>
        </p:nvSpPr>
        <p:spPr bwMode="auto">
          <a:xfrm>
            <a:off x="4136593" y="18988088"/>
            <a:ext cx="130738" cy="19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a:p>
        </p:txBody>
      </p:sp>
      <p:sp>
        <p:nvSpPr>
          <p:cNvPr id="46" name="Text Box 1038"/>
          <p:cNvSpPr txBox="1">
            <a:spLocks noChangeArrowheads="1"/>
          </p:cNvSpPr>
          <p:nvPr/>
        </p:nvSpPr>
        <p:spPr bwMode="auto">
          <a:xfrm>
            <a:off x="7070725" y="24949150"/>
            <a:ext cx="2031527" cy="7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48" name="Text Box 1039"/>
          <p:cNvSpPr txBox="1">
            <a:spLocks noChangeArrowheads="1"/>
          </p:cNvSpPr>
          <p:nvPr/>
        </p:nvSpPr>
        <p:spPr bwMode="auto">
          <a:xfrm>
            <a:off x="381000" y="25146000"/>
            <a:ext cx="46126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3200" b="0"/>
          </a:p>
          <a:p>
            <a:pPr eaLnBrk="1" hangingPunct="1">
              <a:spcBef>
                <a:spcPct val="0"/>
              </a:spcBef>
              <a:buFontTx/>
              <a:buNone/>
            </a:pPr>
            <a:endParaRPr lang="en-US" altLang="en-US" sz="3200"/>
          </a:p>
        </p:txBody>
      </p:sp>
      <p:sp>
        <p:nvSpPr>
          <p:cNvPr id="51" name="Rectangle 1049"/>
          <p:cNvSpPr>
            <a:spLocks noChangeArrowheads="1"/>
          </p:cNvSpPr>
          <p:nvPr/>
        </p:nvSpPr>
        <p:spPr bwMode="auto">
          <a:xfrm>
            <a:off x="6096000" y="13639799"/>
            <a:ext cx="22334996"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8400"/>
          </a:p>
        </p:txBody>
      </p:sp>
      <p:sp>
        <p:nvSpPr>
          <p:cNvPr id="54" name="Text Box 706"/>
          <p:cNvSpPr txBox="1">
            <a:spLocks noChangeArrowheads="1"/>
          </p:cNvSpPr>
          <p:nvPr/>
        </p:nvSpPr>
        <p:spPr bwMode="auto">
          <a:xfrm>
            <a:off x="183014" y="4864409"/>
            <a:ext cx="1074335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284663" eaLnBrk="0" hangingPunct="0">
              <a:spcBef>
                <a:spcPct val="20000"/>
              </a:spcBef>
              <a:buChar char="•"/>
              <a:defRPr sz="15000">
                <a:solidFill>
                  <a:schemeClr val="tx1"/>
                </a:solidFill>
                <a:latin typeface="Arial" panose="020B0604020202020204" pitchFamily="34" charset="0"/>
                <a:cs typeface="Arial" panose="020B0604020202020204" pitchFamily="34" charset="0"/>
              </a:defRPr>
            </a:lvl1pPr>
            <a:lvl2pPr marL="742950" indent="-285750" defTabSz="4284663" eaLnBrk="0" hangingPunct="0">
              <a:spcBef>
                <a:spcPct val="20000"/>
              </a:spcBef>
              <a:buChar char="–"/>
              <a:defRPr sz="13100">
                <a:solidFill>
                  <a:schemeClr val="tx1"/>
                </a:solidFill>
                <a:latin typeface="Arial" panose="020B0604020202020204" pitchFamily="34" charset="0"/>
                <a:cs typeface="Arial" panose="020B0604020202020204" pitchFamily="34" charset="0"/>
              </a:defRPr>
            </a:lvl2pPr>
            <a:lvl3pPr marL="1143000" indent="-228600" defTabSz="4284663" eaLnBrk="0" hangingPunct="0">
              <a:spcBef>
                <a:spcPct val="20000"/>
              </a:spcBef>
              <a:buChar char="•"/>
              <a:defRPr sz="11200">
                <a:solidFill>
                  <a:schemeClr val="tx1"/>
                </a:solidFill>
                <a:latin typeface="Arial" panose="020B0604020202020204" pitchFamily="34" charset="0"/>
                <a:cs typeface="Arial" panose="020B0604020202020204" pitchFamily="34" charset="0"/>
              </a:defRPr>
            </a:lvl3pPr>
            <a:lvl4pPr marL="16002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4pPr>
            <a:lvl5pPr marL="2057400" indent="-228600" defTabSz="4284663" eaLnBrk="0" hangingPunct="0">
              <a:spcBef>
                <a:spcPct val="20000"/>
              </a:spcBef>
              <a:buChar char="»"/>
              <a:defRPr sz="9400">
                <a:solidFill>
                  <a:schemeClr val="tx1"/>
                </a:solidFill>
                <a:latin typeface="Arial" panose="020B0604020202020204" pitchFamily="34" charset="0"/>
                <a:cs typeface="Arial" panose="020B0604020202020204" pitchFamily="34" charset="0"/>
              </a:defRPr>
            </a:lvl5pPr>
            <a:lvl6pPr marL="25146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6pPr>
            <a:lvl7pPr marL="29718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7pPr>
            <a:lvl8pPr marL="34290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8pPr>
            <a:lvl9pPr marL="3886200" indent="-228600" defTabSz="4284663" eaLnBrk="0" fontAlgn="base" hangingPunct="0">
              <a:spcBef>
                <a:spcPct val="20000"/>
              </a:spcBef>
              <a:spcAft>
                <a:spcPct val="0"/>
              </a:spcAft>
              <a:buChar char="»"/>
              <a:defRPr sz="94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200" dirty="0">
                <a:latin typeface="+mj-lt"/>
              </a:rPr>
              <a:t>Ongoing freshwater shortages will have severe global consequences, particularly in developing regions, where access to clean water is already limited. Rising demand, climate change, and inadequate resource management are accelerating the crisis, making it essential to implement effective solutions. Addressing water scarcity and pollution requires coordinated international efforts and advancements in technology, including desalination, cloud seeding, and improved water collection systems for residential areas.</a:t>
            </a:r>
          </a:p>
        </p:txBody>
      </p:sp>
      <p:sp>
        <p:nvSpPr>
          <p:cNvPr id="55" name="TextBox 54"/>
          <p:cNvSpPr txBox="1"/>
          <p:nvPr/>
        </p:nvSpPr>
        <p:spPr>
          <a:xfrm>
            <a:off x="11183194" y="14216073"/>
            <a:ext cx="7877934" cy="830997"/>
          </a:xfrm>
          <a:prstGeom prst="rect">
            <a:avLst/>
          </a:prstGeom>
          <a:noFill/>
        </p:spPr>
        <p:txBody>
          <a:bodyPr wrap="square" rtlCol="0">
            <a:spAutoFit/>
          </a:bodyPr>
          <a:lstStyle/>
          <a:p>
            <a:r>
              <a:rPr lang="en-US" sz="4800" b="1" dirty="0">
                <a:solidFill>
                  <a:schemeClr val="accent6"/>
                </a:solidFill>
                <a:latin typeface="Arial" panose="020B0604020202020204" pitchFamily="34" charset="0"/>
                <a:ea typeface="Helvetica" charset="0"/>
                <a:cs typeface="Arial" panose="020B0604020202020204" pitchFamily="34" charset="0"/>
              </a:rPr>
              <a:t>Water Stress level by 2050</a:t>
            </a:r>
          </a:p>
        </p:txBody>
      </p:sp>
      <p:sp>
        <p:nvSpPr>
          <p:cNvPr id="59" name="TextBox 58"/>
          <p:cNvSpPr txBox="1"/>
          <p:nvPr/>
        </p:nvSpPr>
        <p:spPr>
          <a:xfrm>
            <a:off x="22744930" y="13678380"/>
            <a:ext cx="3541354" cy="830997"/>
          </a:xfrm>
          <a:prstGeom prst="rect">
            <a:avLst/>
          </a:prstGeom>
          <a:noFill/>
        </p:spPr>
        <p:txBody>
          <a:bodyPr wrap="none" rtlCol="0">
            <a:spAutoFit/>
          </a:bodyPr>
          <a:lstStyle/>
          <a:p>
            <a:r>
              <a:rPr lang="en-US" sz="4800" b="1" dirty="0">
                <a:solidFill>
                  <a:schemeClr val="accent6"/>
                </a:solidFill>
                <a:latin typeface="Helvetica" charset="0"/>
                <a:ea typeface="Helvetica" charset="0"/>
                <a:cs typeface="Helvetica" charset="0"/>
              </a:rPr>
              <a:t>Conclusion</a:t>
            </a:r>
          </a:p>
        </p:txBody>
      </p:sp>
      <p:sp>
        <p:nvSpPr>
          <p:cNvPr id="80" name="TextBox 79"/>
          <p:cNvSpPr txBox="1"/>
          <p:nvPr/>
        </p:nvSpPr>
        <p:spPr>
          <a:xfrm>
            <a:off x="22761761" y="17393790"/>
            <a:ext cx="3507692" cy="830997"/>
          </a:xfrm>
          <a:prstGeom prst="rect">
            <a:avLst/>
          </a:prstGeom>
          <a:noFill/>
        </p:spPr>
        <p:txBody>
          <a:bodyPr wrap="none" rtlCol="0">
            <a:spAutoFit/>
          </a:bodyPr>
          <a:lstStyle/>
          <a:p>
            <a:r>
              <a:rPr lang="en-US" sz="4800" b="1" dirty="0">
                <a:solidFill>
                  <a:schemeClr val="accent6"/>
                </a:solidFill>
                <a:latin typeface="Helvetica" charset="0"/>
                <a:ea typeface="Helvetica" charset="0"/>
                <a:cs typeface="Helvetica" charset="0"/>
              </a:rPr>
              <a:t>References</a:t>
            </a:r>
          </a:p>
        </p:txBody>
      </p:sp>
      <p:pic>
        <p:nvPicPr>
          <p:cNvPr id="33" name="Picture 32">
            <a:extLst>
              <a:ext uri="{FF2B5EF4-FFF2-40B4-BE49-F238E27FC236}">
                <a16:creationId xmlns:a16="http://schemas.microsoft.com/office/drawing/2014/main" id="{F9F82443-A0A1-45F0-A607-B7256F937C95}"/>
              </a:ext>
            </a:extLst>
          </p:cNvPr>
          <p:cNvPicPr>
            <a:picLocks noChangeAspect="1"/>
          </p:cNvPicPr>
          <p:nvPr/>
        </p:nvPicPr>
        <p:blipFill>
          <a:blip r:embed="rId3"/>
          <a:stretch>
            <a:fillRect/>
          </a:stretch>
        </p:blipFill>
        <p:spPr>
          <a:xfrm>
            <a:off x="307473" y="228600"/>
            <a:ext cx="3181034" cy="2995427"/>
          </a:xfrm>
          <a:prstGeom prst="rect">
            <a:avLst/>
          </a:prstGeom>
        </p:spPr>
      </p:pic>
      <p:sp>
        <p:nvSpPr>
          <p:cNvPr id="34" name="Rectangle 33">
            <a:extLst>
              <a:ext uri="{FF2B5EF4-FFF2-40B4-BE49-F238E27FC236}">
                <a16:creationId xmlns:a16="http://schemas.microsoft.com/office/drawing/2014/main" id="{09CD6EFD-087F-4556-8825-A767428DB721}"/>
              </a:ext>
            </a:extLst>
          </p:cNvPr>
          <p:cNvSpPr/>
          <p:nvPr/>
        </p:nvSpPr>
        <p:spPr bwMode="auto">
          <a:xfrm>
            <a:off x="134979" y="15843408"/>
            <a:ext cx="10673959" cy="600123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5" name="Rectangle 34">
            <a:extLst>
              <a:ext uri="{FF2B5EF4-FFF2-40B4-BE49-F238E27FC236}">
                <a16:creationId xmlns:a16="http://schemas.microsoft.com/office/drawing/2014/main" id="{5DF1BC99-AB0F-400A-8B6C-225B6E8517DF}"/>
              </a:ext>
            </a:extLst>
          </p:cNvPr>
          <p:cNvSpPr/>
          <p:nvPr/>
        </p:nvSpPr>
        <p:spPr bwMode="auto">
          <a:xfrm>
            <a:off x="131000" y="9669812"/>
            <a:ext cx="10677939" cy="600123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8" name="Rectangle 37">
            <a:extLst>
              <a:ext uri="{FF2B5EF4-FFF2-40B4-BE49-F238E27FC236}">
                <a16:creationId xmlns:a16="http://schemas.microsoft.com/office/drawing/2014/main" id="{7BDA55CC-11E1-4E27-8F70-BA4F61FBBBAE}"/>
              </a:ext>
            </a:extLst>
          </p:cNvPr>
          <p:cNvSpPr/>
          <p:nvPr/>
        </p:nvSpPr>
        <p:spPr bwMode="auto">
          <a:xfrm>
            <a:off x="127898" y="4329541"/>
            <a:ext cx="10673959" cy="5150290"/>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39" name="Rectangle 38">
            <a:extLst>
              <a:ext uri="{FF2B5EF4-FFF2-40B4-BE49-F238E27FC236}">
                <a16:creationId xmlns:a16="http://schemas.microsoft.com/office/drawing/2014/main" id="{FA0608FF-20E0-4F36-A68D-C9DBEFCF7BC3}"/>
              </a:ext>
            </a:extLst>
          </p:cNvPr>
          <p:cNvSpPr/>
          <p:nvPr/>
        </p:nvSpPr>
        <p:spPr bwMode="auto">
          <a:xfrm>
            <a:off x="11102528" y="4415820"/>
            <a:ext cx="11300272" cy="17428825"/>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1" name="Rectangle 40">
            <a:extLst>
              <a:ext uri="{FF2B5EF4-FFF2-40B4-BE49-F238E27FC236}">
                <a16:creationId xmlns:a16="http://schemas.microsoft.com/office/drawing/2014/main" id="{A879602B-7D66-4AB6-B095-CC74D02B8C28}"/>
              </a:ext>
            </a:extLst>
          </p:cNvPr>
          <p:cNvSpPr/>
          <p:nvPr/>
        </p:nvSpPr>
        <p:spPr bwMode="auto">
          <a:xfrm>
            <a:off x="22777295" y="4391534"/>
            <a:ext cx="9912505" cy="9012566"/>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3" name="Rectangle 42">
            <a:extLst>
              <a:ext uri="{FF2B5EF4-FFF2-40B4-BE49-F238E27FC236}">
                <a16:creationId xmlns:a16="http://schemas.microsoft.com/office/drawing/2014/main" id="{D8474C3F-620E-4225-8C29-41E41027FBAD}"/>
              </a:ext>
            </a:extLst>
          </p:cNvPr>
          <p:cNvSpPr/>
          <p:nvPr/>
        </p:nvSpPr>
        <p:spPr bwMode="auto">
          <a:xfrm>
            <a:off x="22783799" y="13719095"/>
            <a:ext cx="9912505" cy="3401194"/>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sp>
        <p:nvSpPr>
          <p:cNvPr id="47" name="Rectangle 46">
            <a:extLst>
              <a:ext uri="{FF2B5EF4-FFF2-40B4-BE49-F238E27FC236}">
                <a16:creationId xmlns:a16="http://schemas.microsoft.com/office/drawing/2014/main" id="{DE190938-1AD5-40E6-BD46-69D2DAE638E7}"/>
              </a:ext>
            </a:extLst>
          </p:cNvPr>
          <p:cNvSpPr/>
          <p:nvPr/>
        </p:nvSpPr>
        <p:spPr bwMode="auto">
          <a:xfrm>
            <a:off x="22783799" y="17435284"/>
            <a:ext cx="9912505" cy="4409363"/>
          </a:xfrm>
          <a:prstGeom prst="rect">
            <a:avLst/>
          </a:prstGeom>
          <a:noFill/>
          <a:ln w="9525" cap="flat" cmpd="sng" algn="ctr">
            <a:solidFill>
              <a:srgbClr val="004F42"/>
            </a:solidFill>
            <a:prstDash val="solid"/>
            <a:round/>
            <a:headEnd type="none" w="med" len="med"/>
            <a:tailEnd type="none" w="med" len="med"/>
          </a:ln>
          <a:effectLst/>
        </p:spPr>
        <p:txBody>
          <a:bodyPr vert="horz" wrap="square" lIns="91440" tIns="45720" rIns="91440" bIns="45720" numCol="2" spcCol="914400" rtlCol="0" anchor="t" anchorCtr="0" compatLnSpc="1">
            <a:prstTxWarp prst="textNoShape">
              <a:avLst/>
            </a:prstTxWarp>
          </a:bodyPr>
          <a:lstStyle/>
          <a:p>
            <a:endParaRPr lang="en-US" sz="2400" dirty="0">
              <a:latin typeface="Times New Roman" pitchFamily="-65" charset="0"/>
            </a:endParaRPr>
          </a:p>
        </p:txBody>
      </p:sp>
      <p:pic>
        <p:nvPicPr>
          <p:cNvPr id="56" name="Picture 55" descr="A picture containing knife, table&#10;&#10;Description automatically generated">
            <a:extLst>
              <a:ext uri="{FF2B5EF4-FFF2-40B4-BE49-F238E27FC236}">
                <a16:creationId xmlns:a16="http://schemas.microsoft.com/office/drawing/2014/main" id="{6D034A54-E732-4AF0-BCDE-8CB8E11112D7}"/>
              </a:ext>
            </a:extLst>
          </p:cNvPr>
          <p:cNvPicPr>
            <a:picLocks noChangeAspect="1"/>
          </p:cNvPicPr>
          <p:nvPr/>
        </p:nvPicPr>
        <p:blipFill>
          <a:blip r:embed="rId4"/>
          <a:stretch>
            <a:fillRect/>
          </a:stretch>
        </p:blipFill>
        <p:spPr>
          <a:xfrm>
            <a:off x="3850858" y="2549608"/>
            <a:ext cx="4334549" cy="1076866"/>
          </a:xfrm>
          <a:prstGeom prst="rect">
            <a:avLst/>
          </a:prstGeom>
        </p:spPr>
      </p:pic>
      <p:pic>
        <p:nvPicPr>
          <p:cNvPr id="9" name="Picture 8" descr="A map of the world&#10;&#10;AI-generated content may be incorrect.">
            <a:extLst>
              <a:ext uri="{FF2B5EF4-FFF2-40B4-BE49-F238E27FC236}">
                <a16:creationId xmlns:a16="http://schemas.microsoft.com/office/drawing/2014/main" id="{AEED702A-89BC-9133-907A-1CB177899C2B}"/>
              </a:ext>
            </a:extLst>
          </p:cNvPr>
          <p:cNvPicPr>
            <a:picLocks noChangeAspect="1"/>
          </p:cNvPicPr>
          <p:nvPr/>
        </p:nvPicPr>
        <p:blipFill>
          <a:blip r:embed="rId5"/>
          <a:stretch>
            <a:fillRect/>
          </a:stretch>
        </p:blipFill>
        <p:spPr>
          <a:xfrm>
            <a:off x="11302681" y="15111114"/>
            <a:ext cx="8131443" cy="5927901"/>
          </a:xfrm>
          <a:prstGeom prst="rect">
            <a:avLst/>
          </a:prstGeom>
        </p:spPr>
      </p:pic>
      <p:sp>
        <p:nvSpPr>
          <p:cNvPr id="3" name="TextBox 2">
            <a:extLst>
              <a:ext uri="{FF2B5EF4-FFF2-40B4-BE49-F238E27FC236}">
                <a16:creationId xmlns:a16="http://schemas.microsoft.com/office/drawing/2014/main" id="{90B4303D-DE45-3C51-3153-85A61B1B1C8A}"/>
              </a:ext>
            </a:extLst>
          </p:cNvPr>
          <p:cNvSpPr txBox="1"/>
          <p:nvPr/>
        </p:nvSpPr>
        <p:spPr>
          <a:xfrm>
            <a:off x="11746528" y="20933955"/>
            <a:ext cx="6124578" cy="584775"/>
          </a:xfrm>
          <a:prstGeom prst="rect">
            <a:avLst/>
          </a:prstGeom>
          <a:noFill/>
        </p:spPr>
        <p:txBody>
          <a:bodyPr wrap="square" rtlCol="0">
            <a:spAutoFit/>
          </a:bodyPr>
          <a:lstStyle/>
          <a:p>
            <a:r>
              <a:rPr lang="en-US" sz="3200" dirty="0"/>
              <a:t>Figure 1-World Resources Institute</a:t>
            </a:r>
          </a:p>
        </p:txBody>
      </p:sp>
      <p:sp>
        <p:nvSpPr>
          <p:cNvPr id="14" name="TextBox 13">
            <a:extLst>
              <a:ext uri="{FF2B5EF4-FFF2-40B4-BE49-F238E27FC236}">
                <a16:creationId xmlns:a16="http://schemas.microsoft.com/office/drawing/2014/main" id="{8653C41D-07E5-BCB6-FBE2-2D290333326C}"/>
              </a:ext>
            </a:extLst>
          </p:cNvPr>
          <p:cNvSpPr txBox="1"/>
          <p:nvPr/>
        </p:nvSpPr>
        <p:spPr>
          <a:xfrm>
            <a:off x="134979" y="9590742"/>
            <a:ext cx="3810557" cy="830997"/>
          </a:xfrm>
          <a:prstGeom prst="rect">
            <a:avLst/>
          </a:prstGeom>
          <a:noFill/>
        </p:spPr>
        <p:txBody>
          <a:bodyPr wrap="square" rtlCol="0">
            <a:spAutoFit/>
          </a:bodyPr>
          <a:lstStyle/>
          <a:p>
            <a:r>
              <a:rPr lang="en-US" sz="4800" b="1" dirty="0">
                <a:solidFill>
                  <a:schemeClr val="accent6"/>
                </a:solidFill>
                <a:latin typeface="Arial" panose="020B0604020202020204" pitchFamily="34" charset="0"/>
                <a:ea typeface="Helvetica" charset="0"/>
                <a:cs typeface="Arial" panose="020B0604020202020204" pitchFamily="34" charset="0"/>
              </a:rPr>
              <a:t>Objective</a:t>
            </a:r>
          </a:p>
        </p:txBody>
      </p:sp>
      <p:sp>
        <p:nvSpPr>
          <p:cNvPr id="22" name="TextBox 21">
            <a:extLst>
              <a:ext uri="{FF2B5EF4-FFF2-40B4-BE49-F238E27FC236}">
                <a16:creationId xmlns:a16="http://schemas.microsoft.com/office/drawing/2014/main" id="{F8CE1F1B-8EAC-66AC-EDC1-3CA58E699049}"/>
              </a:ext>
            </a:extLst>
          </p:cNvPr>
          <p:cNvSpPr txBox="1"/>
          <p:nvPr/>
        </p:nvSpPr>
        <p:spPr>
          <a:xfrm>
            <a:off x="22783799" y="5182773"/>
            <a:ext cx="9555158" cy="7971413"/>
          </a:xfrm>
          <a:prstGeom prst="rect">
            <a:avLst/>
          </a:prstGeom>
          <a:noFill/>
        </p:spPr>
        <p:txBody>
          <a:bodyPr wrap="square" rtlCol="0">
            <a:spAutoFit/>
          </a:bodyPr>
          <a:lstStyle/>
          <a:p>
            <a:pPr marL="457200" indent="-457200">
              <a:buFont typeface="Arial" panose="020B0604020202020204" pitchFamily="34" charset="0"/>
              <a:buChar char="•"/>
            </a:pPr>
            <a:r>
              <a:rPr lang="en-US" sz="3200" dirty="0"/>
              <a:t>Cloud seeding- is a weather modification technique used to encourage the formation of precipitation. By introducing substances like silver iodide or salt particles into the atmosphere, typically into clouds increasing the likelihood of rainfall.</a:t>
            </a:r>
          </a:p>
          <a:p>
            <a:pPr marL="457200" indent="-457200">
              <a:buFont typeface="Arial" panose="020B0604020202020204" pitchFamily="34" charset="0"/>
              <a:buChar char="•"/>
            </a:pPr>
            <a:r>
              <a:rPr lang="en-US" sz="3200" dirty="0"/>
              <a:t>Installation of a more advanced water collection system for communities.</a:t>
            </a:r>
          </a:p>
          <a:p>
            <a:pPr marL="457200" indent="-457200">
              <a:buFont typeface="Arial" panose="020B0604020202020204" pitchFamily="34" charset="0"/>
              <a:buChar char="•"/>
            </a:pPr>
            <a:r>
              <a:rPr lang="en-US" sz="3200" dirty="0"/>
              <a:t>Desalination-Converting seawater into fresh water is a promising method to meet freshwater demands. Improvements in desalination efficiency and reduction in cost and energy usage are crucial.</a:t>
            </a:r>
          </a:p>
          <a:p>
            <a:pPr marL="457200" indent="-457200">
              <a:buFont typeface="Arial" panose="020B0604020202020204" pitchFamily="34" charset="0"/>
              <a:buChar char="•"/>
            </a:pPr>
            <a:r>
              <a:rPr lang="en-US" sz="3200" dirty="0"/>
              <a:t>All first world nations should be working together to help produce a solution to this dire crisis that will impact the world soon. They have the resources to help produce a solution to help those in need especially in developing countries. </a:t>
            </a:r>
          </a:p>
        </p:txBody>
      </p:sp>
      <p:sp>
        <p:nvSpPr>
          <p:cNvPr id="23" name="TextBox 22">
            <a:extLst>
              <a:ext uri="{FF2B5EF4-FFF2-40B4-BE49-F238E27FC236}">
                <a16:creationId xmlns:a16="http://schemas.microsoft.com/office/drawing/2014/main" id="{2409A0A4-84C4-6CA4-C7A3-02C43A8E9E67}"/>
              </a:ext>
            </a:extLst>
          </p:cNvPr>
          <p:cNvSpPr txBox="1"/>
          <p:nvPr/>
        </p:nvSpPr>
        <p:spPr>
          <a:xfrm>
            <a:off x="10949564" y="4351776"/>
            <a:ext cx="2925801" cy="830997"/>
          </a:xfrm>
          <a:prstGeom prst="rect">
            <a:avLst/>
          </a:prstGeom>
          <a:noFill/>
        </p:spPr>
        <p:txBody>
          <a:bodyPr wrap="none" rtlCol="0">
            <a:spAutoFit/>
          </a:bodyPr>
          <a:lstStyle/>
          <a:p>
            <a:r>
              <a:rPr lang="en-US" sz="4800" b="1" dirty="0">
                <a:solidFill>
                  <a:schemeClr val="accent6"/>
                </a:solidFill>
                <a:latin typeface="Arial" panose="020B0604020202020204" pitchFamily="34" charset="0"/>
                <a:ea typeface="Helvetica" charset="0"/>
                <a:cs typeface="Arial" panose="020B0604020202020204" pitchFamily="34" charset="0"/>
              </a:rPr>
              <a:t> Findings</a:t>
            </a:r>
          </a:p>
        </p:txBody>
      </p:sp>
      <p:pic>
        <p:nvPicPr>
          <p:cNvPr id="30" name="Picture 29" descr="A person and a child playing with water&#10;&#10;AI-generated content may be incorrect.">
            <a:extLst>
              <a:ext uri="{FF2B5EF4-FFF2-40B4-BE49-F238E27FC236}">
                <a16:creationId xmlns:a16="http://schemas.microsoft.com/office/drawing/2014/main" id="{5117E1E4-5C24-7634-1E96-73A3720AFAAE}"/>
              </a:ext>
            </a:extLst>
          </p:cNvPr>
          <p:cNvPicPr>
            <a:picLocks noChangeAspect="1"/>
          </p:cNvPicPr>
          <p:nvPr/>
        </p:nvPicPr>
        <p:blipFill>
          <a:blip r:embed="rId6"/>
          <a:stretch>
            <a:fillRect/>
          </a:stretch>
        </p:blipFill>
        <p:spPr>
          <a:xfrm>
            <a:off x="258803" y="16644848"/>
            <a:ext cx="6763884" cy="4800326"/>
          </a:xfrm>
          <a:prstGeom prst="rect">
            <a:avLst/>
          </a:prstGeom>
        </p:spPr>
      </p:pic>
      <p:sp>
        <p:nvSpPr>
          <p:cNvPr id="31" name="TextBox 30">
            <a:extLst>
              <a:ext uri="{FF2B5EF4-FFF2-40B4-BE49-F238E27FC236}">
                <a16:creationId xmlns:a16="http://schemas.microsoft.com/office/drawing/2014/main" id="{1ECA21F0-0D17-8B96-BC00-707CB4762E31}"/>
              </a:ext>
            </a:extLst>
          </p:cNvPr>
          <p:cNvSpPr txBox="1"/>
          <p:nvPr/>
        </p:nvSpPr>
        <p:spPr>
          <a:xfrm>
            <a:off x="144213" y="15764174"/>
            <a:ext cx="8436964" cy="830997"/>
          </a:xfrm>
          <a:prstGeom prst="rect">
            <a:avLst/>
          </a:prstGeom>
          <a:noFill/>
        </p:spPr>
        <p:txBody>
          <a:bodyPr wrap="square" rtlCol="0">
            <a:spAutoFit/>
          </a:bodyPr>
          <a:lstStyle/>
          <a:p>
            <a:r>
              <a:rPr lang="en-US" sz="4800" b="1" dirty="0">
                <a:solidFill>
                  <a:schemeClr val="accent6"/>
                </a:solidFill>
                <a:latin typeface="Arial" panose="020B0604020202020204" pitchFamily="34" charset="0"/>
                <a:ea typeface="Helvetica" charset="0"/>
                <a:cs typeface="Arial" panose="020B0604020202020204" pitchFamily="34" charset="0"/>
              </a:rPr>
              <a:t>Lack of fresh drinking water</a:t>
            </a:r>
          </a:p>
        </p:txBody>
      </p:sp>
      <p:sp>
        <p:nvSpPr>
          <p:cNvPr id="32" name="TextBox 31">
            <a:extLst>
              <a:ext uri="{FF2B5EF4-FFF2-40B4-BE49-F238E27FC236}">
                <a16:creationId xmlns:a16="http://schemas.microsoft.com/office/drawing/2014/main" id="{E368E24B-83D4-D155-73AE-75B356C117A8}"/>
              </a:ext>
            </a:extLst>
          </p:cNvPr>
          <p:cNvSpPr txBox="1"/>
          <p:nvPr/>
        </p:nvSpPr>
        <p:spPr>
          <a:xfrm>
            <a:off x="332210" y="10234854"/>
            <a:ext cx="10469647"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t>To inform audiences about the global impact of freshwater shortages and pollution, highlighting key causes, consequences, potential solutions, and to promote awareness.</a:t>
            </a:r>
          </a:p>
          <a:p>
            <a:pPr marL="457200" indent="-457200">
              <a:buFont typeface="Arial" panose="020B0604020202020204" pitchFamily="34" charset="0"/>
              <a:buChar char="•"/>
            </a:pPr>
            <a:r>
              <a:rPr lang="en-US" sz="3200" dirty="0"/>
              <a:t>Analyze the role of engineering advancements in helping water scarcity and pollution, showcasing technologies like desalination, cloud seeding, and advanced water collection systems</a:t>
            </a:r>
            <a:r>
              <a:rPr lang="en-US" sz="2800" dirty="0"/>
              <a:t>.</a:t>
            </a:r>
            <a:endParaRPr lang="en-US" sz="3200" dirty="0"/>
          </a:p>
          <a:p>
            <a:pPr marL="457200" indent="-457200">
              <a:buFont typeface="Arial" panose="020B0604020202020204" pitchFamily="34" charset="0"/>
              <a:buChar char="•"/>
            </a:pPr>
            <a:r>
              <a:rPr lang="en-US" sz="3200" dirty="0"/>
              <a:t>Explore government and corporate responsibilities in combating water crises through improved regulations, infrastructure investment, and pollution control measures.</a:t>
            </a:r>
          </a:p>
        </p:txBody>
      </p:sp>
      <p:sp>
        <p:nvSpPr>
          <p:cNvPr id="53" name="TextBox 52">
            <a:extLst>
              <a:ext uri="{FF2B5EF4-FFF2-40B4-BE49-F238E27FC236}">
                <a16:creationId xmlns:a16="http://schemas.microsoft.com/office/drawing/2014/main" id="{5594FBC7-341B-1233-D9A2-A6CDB2CFCE0C}"/>
              </a:ext>
            </a:extLst>
          </p:cNvPr>
          <p:cNvSpPr txBox="1"/>
          <p:nvPr/>
        </p:nvSpPr>
        <p:spPr>
          <a:xfrm rot="10800000" flipV="1">
            <a:off x="11146557" y="4931446"/>
            <a:ext cx="11256243" cy="9448740"/>
          </a:xfrm>
          <a:prstGeom prst="rect">
            <a:avLst/>
          </a:prstGeom>
          <a:noFill/>
        </p:spPr>
        <p:txBody>
          <a:bodyPr wrap="square" rtlCol="0">
            <a:spAutoFit/>
          </a:bodyPr>
          <a:lstStyle/>
          <a:p>
            <a:pPr marL="457200" indent="-457200">
              <a:buFont typeface="Arial" panose="020B0604020202020204" pitchFamily="34" charset="0"/>
              <a:buChar char="•"/>
            </a:pPr>
            <a:r>
              <a:rPr lang="en-US" sz="3200" dirty="0"/>
              <a:t>Many regions, especially in developing countries, are experiencing severe freshwater shortages.</a:t>
            </a:r>
          </a:p>
          <a:p>
            <a:pPr marL="457200" indent="-457200">
              <a:buFont typeface="Arial" panose="020B0604020202020204" pitchFamily="34" charset="0"/>
              <a:buChar char="•"/>
            </a:pPr>
            <a:r>
              <a:rPr lang="en-US" sz="3200" dirty="0"/>
              <a:t>Without intervention, famine and loss of life will become a global issue.</a:t>
            </a:r>
          </a:p>
          <a:p>
            <a:pPr marL="457200" indent="-457200">
              <a:buFont typeface="Arial" panose="020B0604020202020204" pitchFamily="34" charset="0"/>
              <a:buChar char="•"/>
            </a:pPr>
            <a:r>
              <a:rPr lang="en-US" sz="3200" dirty="0"/>
              <a:t>Industrial waste, agricultural runoff, and inadequate infrastructures are causing pollution and waste of freshwater.</a:t>
            </a:r>
          </a:p>
          <a:p>
            <a:pPr marL="457200" indent="-457200">
              <a:buFont typeface="Arial" panose="020B0604020202020204" pitchFamily="34" charset="0"/>
              <a:buChar char="•"/>
            </a:pPr>
            <a:r>
              <a:rPr lang="en-US" sz="3200" dirty="0"/>
              <a:t>Smallholder farmers are highly vulnerable to water scarcity, with access to irrigation infrastructure and natural water sources playing a key role in their ability to adapt (Aguilar et al. p.1).</a:t>
            </a:r>
          </a:p>
          <a:p>
            <a:pPr marL="457200" indent="-457200">
              <a:buFont typeface="Arial" panose="020B0604020202020204" pitchFamily="34" charset="0"/>
              <a:buChar char="•"/>
            </a:pPr>
            <a:r>
              <a:rPr lang="en-US" sz="3200" dirty="0"/>
              <a:t>Water pollution in developing countries is worsened by poor regulatory structures and improper waste disposal, making vital water sources unsafe for consumption (Nimusiima et al. p.1).</a:t>
            </a:r>
          </a:p>
          <a:p>
            <a:pPr marL="457200" indent="-457200">
              <a:buFont typeface="Arial" panose="020B0604020202020204" pitchFamily="34" charset="0"/>
              <a:buChar char="•"/>
            </a:pPr>
            <a:r>
              <a:rPr lang="en-US" sz="3200" dirty="0"/>
              <a:t>The global demand for water is projected to increase by 20–30% by 2050, with industrial water usage expected to rise significantly, contributing to water scarcity concerns (Weerasooriya et al. p.2).</a:t>
            </a:r>
          </a:p>
          <a:p>
            <a:pPr marL="457200" indent="-457200">
              <a:buFont typeface="Arial" panose="020B0604020202020204" pitchFamily="34" charset="0"/>
              <a:buChar char="•"/>
            </a:pPr>
            <a:r>
              <a:rPr lang="en-US" sz="3200" dirty="0"/>
              <a:t>Water scarcity and pollution threaten agricultural yields, leading to food insecurity and malnutrition, particularly in developing nations (Weerasooriya et al. p.7).</a:t>
            </a:r>
          </a:p>
        </p:txBody>
      </p:sp>
      <p:sp>
        <p:nvSpPr>
          <p:cNvPr id="57" name="TextBox 56">
            <a:extLst>
              <a:ext uri="{FF2B5EF4-FFF2-40B4-BE49-F238E27FC236}">
                <a16:creationId xmlns:a16="http://schemas.microsoft.com/office/drawing/2014/main" id="{AD913BFD-8821-9373-54B6-CAC3E0D54AD5}"/>
              </a:ext>
            </a:extLst>
          </p:cNvPr>
          <p:cNvSpPr txBox="1"/>
          <p:nvPr/>
        </p:nvSpPr>
        <p:spPr>
          <a:xfrm>
            <a:off x="7197147" y="16531868"/>
            <a:ext cx="3524381" cy="4031873"/>
          </a:xfrm>
          <a:prstGeom prst="rect">
            <a:avLst/>
          </a:prstGeom>
          <a:noFill/>
        </p:spPr>
        <p:txBody>
          <a:bodyPr wrap="square" rtlCol="0">
            <a:spAutoFit/>
          </a:bodyPr>
          <a:lstStyle/>
          <a:p>
            <a:r>
              <a:rPr lang="en-US" sz="3200" i="0" dirty="0">
                <a:solidFill>
                  <a:schemeClr val="accent6">
                    <a:lumMod val="50000"/>
                  </a:schemeClr>
                </a:solidFill>
                <a:effectLst/>
                <a:latin typeface="+mj-lt"/>
              </a:rPr>
              <a:t>Readily available freshwater supplies are especially crucial following natural disasters, as seen here in Bangladesh, following a Cyclone</a:t>
            </a:r>
            <a:endParaRPr lang="en-US" sz="3200" dirty="0">
              <a:solidFill>
                <a:schemeClr val="accent6">
                  <a:lumMod val="50000"/>
                </a:schemeClr>
              </a:solidFill>
              <a:latin typeface="+mj-lt"/>
            </a:endParaRPr>
          </a:p>
        </p:txBody>
      </p:sp>
      <p:sp>
        <p:nvSpPr>
          <p:cNvPr id="60" name="TextBox 59">
            <a:extLst>
              <a:ext uri="{FF2B5EF4-FFF2-40B4-BE49-F238E27FC236}">
                <a16:creationId xmlns:a16="http://schemas.microsoft.com/office/drawing/2014/main" id="{A114ACE3-4ADA-0A5F-F632-83CBD9F471FE}"/>
              </a:ext>
            </a:extLst>
          </p:cNvPr>
          <p:cNvSpPr txBox="1"/>
          <p:nvPr/>
        </p:nvSpPr>
        <p:spPr>
          <a:xfrm>
            <a:off x="7197147" y="20500167"/>
            <a:ext cx="2577000" cy="1077218"/>
          </a:xfrm>
          <a:prstGeom prst="rect">
            <a:avLst/>
          </a:prstGeom>
          <a:noFill/>
        </p:spPr>
        <p:txBody>
          <a:bodyPr wrap="square" rtlCol="0">
            <a:spAutoFit/>
          </a:bodyPr>
          <a:lstStyle/>
          <a:p>
            <a:r>
              <a:rPr lang="en-US" sz="3200" dirty="0"/>
              <a:t>Figure 1-Getty Images</a:t>
            </a:r>
          </a:p>
        </p:txBody>
      </p:sp>
      <p:sp>
        <p:nvSpPr>
          <p:cNvPr id="61" name="TextBox 60">
            <a:extLst>
              <a:ext uri="{FF2B5EF4-FFF2-40B4-BE49-F238E27FC236}">
                <a16:creationId xmlns:a16="http://schemas.microsoft.com/office/drawing/2014/main" id="{6E732546-3E6D-199C-FDBD-40D5F29C5B3C}"/>
              </a:ext>
            </a:extLst>
          </p:cNvPr>
          <p:cNvSpPr txBox="1"/>
          <p:nvPr/>
        </p:nvSpPr>
        <p:spPr>
          <a:xfrm>
            <a:off x="19434124" y="14943714"/>
            <a:ext cx="3074411" cy="6494085"/>
          </a:xfrm>
          <a:prstGeom prst="rect">
            <a:avLst/>
          </a:prstGeom>
          <a:noFill/>
        </p:spPr>
        <p:txBody>
          <a:bodyPr wrap="square" rtlCol="0">
            <a:spAutoFit/>
          </a:bodyPr>
          <a:lstStyle/>
          <a:p>
            <a:r>
              <a:rPr lang="en-US" sz="3200" dirty="0">
                <a:solidFill>
                  <a:schemeClr val="accent6">
                    <a:lumMod val="50000"/>
                  </a:schemeClr>
                </a:solidFill>
              </a:rPr>
              <a:t>The map illustrates projected global water stress levels by 2050, highlighting regions expected to experience extreme shortages due to rising demand and climate change</a:t>
            </a:r>
          </a:p>
        </p:txBody>
      </p:sp>
      <p:sp>
        <p:nvSpPr>
          <p:cNvPr id="62" name="TextBox 61">
            <a:extLst>
              <a:ext uri="{FF2B5EF4-FFF2-40B4-BE49-F238E27FC236}">
                <a16:creationId xmlns:a16="http://schemas.microsoft.com/office/drawing/2014/main" id="{83F3F00C-BC3B-53E8-BB93-19E9AE9A557C}"/>
              </a:ext>
            </a:extLst>
          </p:cNvPr>
          <p:cNvSpPr txBox="1"/>
          <p:nvPr/>
        </p:nvSpPr>
        <p:spPr>
          <a:xfrm>
            <a:off x="22748990" y="14240698"/>
            <a:ext cx="9751877" cy="3046988"/>
          </a:xfrm>
          <a:prstGeom prst="rect">
            <a:avLst/>
          </a:prstGeom>
          <a:noFill/>
        </p:spPr>
        <p:txBody>
          <a:bodyPr wrap="square" rtlCol="0">
            <a:spAutoFit/>
          </a:bodyPr>
          <a:lstStyle/>
          <a:p>
            <a:r>
              <a:rPr lang="en-US" sz="3200" dirty="0"/>
              <a:t>Water scarcity and pollution threaten global food security, health, and economic stability. An increasing demand, climate change, and poor resource management worsen the crisis. Sustainable solutions, such as improved water conservation and stronger regulations, are essential to ensuring access to water.</a:t>
            </a:r>
          </a:p>
        </p:txBody>
      </p:sp>
      <p:sp>
        <p:nvSpPr>
          <p:cNvPr id="66" name="TextBox 65">
            <a:extLst>
              <a:ext uri="{FF2B5EF4-FFF2-40B4-BE49-F238E27FC236}">
                <a16:creationId xmlns:a16="http://schemas.microsoft.com/office/drawing/2014/main" id="{1F3A2686-153E-EE2C-FA23-3AD39E2E9F4B}"/>
              </a:ext>
            </a:extLst>
          </p:cNvPr>
          <p:cNvSpPr txBox="1"/>
          <p:nvPr/>
        </p:nvSpPr>
        <p:spPr>
          <a:xfrm>
            <a:off x="22783799" y="18097077"/>
            <a:ext cx="9717068" cy="3600986"/>
          </a:xfrm>
          <a:prstGeom prst="rect">
            <a:avLst/>
          </a:prstGeom>
          <a:noFill/>
        </p:spPr>
        <p:txBody>
          <a:bodyPr wrap="square" rtlCol="0">
            <a:spAutoFit/>
          </a:bodyPr>
          <a:lstStyle/>
          <a:p>
            <a:pPr marL="285750" marR="0" indent="-285750">
              <a:spcAft>
                <a:spcPts val="865"/>
              </a:spcAft>
              <a:buNone/>
            </a:pPr>
            <a:r>
              <a:rPr lang="en-US" sz="1800" dirty="0">
                <a:solidFill>
                  <a:srgbClr val="000000"/>
                </a:solidFill>
                <a:effectLst/>
                <a:latin typeface="Times New Roman" panose="02020603050405020304" pitchFamily="18" charset="0"/>
                <a:ea typeface="Times New Roman" panose="02020603050405020304" pitchFamily="18" charset="0"/>
              </a:rPr>
              <a:t>Aguilar, Francisco X., et al. "Smallholder Farmer Resilience to Water Scarcity."</a:t>
            </a:r>
            <a:r>
              <a:rPr lang="en-US" sz="1800" i="1" dirty="0">
                <a:solidFill>
                  <a:srgbClr val="000000"/>
                </a:solidFill>
                <a:effectLst/>
                <a:latin typeface="Times New Roman" panose="02020603050405020304" pitchFamily="18" charset="0"/>
                <a:ea typeface="Times New Roman" panose="02020603050405020304" pitchFamily="18" charset="0"/>
              </a:rPr>
              <a:t> Environment, Development &amp; sustainability</a:t>
            </a:r>
            <a:r>
              <a:rPr lang="en-US" sz="1800" dirty="0">
                <a:solidFill>
                  <a:srgbClr val="000000"/>
                </a:solidFill>
                <a:effectLst/>
                <a:latin typeface="Times New Roman" panose="02020603050405020304" pitchFamily="18" charset="0"/>
                <a:ea typeface="Times New Roman" panose="02020603050405020304" pitchFamily="18" charset="0"/>
              </a:rPr>
              <a:t>, vol. 24, no. 2, 2022, pp. 2543–2576</a:t>
            </a:r>
            <a:r>
              <a:rPr lang="en-US" sz="1800" i="1" dirty="0">
                <a:solidFill>
                  <a:srgbClr val="000000"/>
                </a:solidFill>
                <a:effectLst/>
                <a:latin typeface="Times New Roman" panose="02020603050405020304" pitchFamily="18" charset="0"/>
                <a:ea typeface="Times New Roman" panose="02020603050405020304" pitchFamily="18" charset="0"/>
              </a:rPr>
              <a:t>. Business Source Ultimate.</a:t>
            </a:r>
            <a:endParaRPr lang="en-US" sz="1800" dirty="0">
              <a:effectLst/>
              <a:latin typeface="Times New Roman" panose="02020603050405020304" pitchFamily="18" charset="0"/>
              <a:ea typeface="Times New Roman" panose="02020603050405020304" pitchFamily="18" charset="0"/>
            </a:endParaRPr>
          </a:p>
          <a:p>
            <a:pPr marL="285750" marR="0" indent="-285750" algn="l">
              <a:spcAft>
                <a:spcPts val="865"/>
              </a:spcAft>
              <a:buNone/>
            </a:pPr>
            <a:r>
              <a:rPr lang="en-US" sz="1800" dirty="0">
                <a:solidFill>
                  <a:srgbClr val="000000"/>
                </a:solidFill>
                <a:effectLst/>
                <a:latin typeface="Times New Roman" panose="02020603050405020304" pitchFamily="18" charset="0"/>
                <a:ea typeface="Times New Roman" panose="02020603050405020304" pitchFamily="18" charset="0"/>
              </a:rPr>
              <a:t>Armstrong, Martin. “Infographic: Where Water Stress Will Be Highest by 2040.” Statista Infographics, 22 Mar. 2024.</a:t>
            </a:r>
            <a:endParaRPr lang="en-US" sz="1800" dirty="0">
              <a:effectLst/>
              <a:latin typeface="Times New Roman" panose="02020603050405020304" pitchFamily="18" charset="0"/>
              <a:ea typeface="Times New Roman" panose="02020603050405020304" pitchFamily="18" charset="0"/>
            </a:endParaRPr>
          </a:p>
          <a:p>
            <a:pPr marL="285750" marR="0" indent="-285750">
              <a:spcAft>
                <a:spcPts val="865"/>
              </a:spcAft>
              <a:buNone/>
            </a:pPr>
            <a:r>
              <a:rPr lang="en-US" sz="1800" dirty="0">
                <a:solidFill>
                  <a:srgbClr val="000000"/>
                </a:solidFill>
                <a:effectLst/>
                <a:latin typeface="Times New Roman" panose="02020603050405020304" pitchFamily="18" charset="0"/>
                <a:ea typeface="Times New Roman" panose="02020603050405020304" pitchFamily="18" charset="0"/>
              </a:rPr>
              <a:t>Nimusiima, Daniel, et al. "Physicochemical and Microbial Quality of Water from the Ugandan Stretch of the Kagera Transboundary River."</a:t>
            </a:r>
            <a:r>
              <a:rPr lang="en-US" sz="1800" i="1" dirty="0">
                <a:solidFill>
                  <a:srgbClr val="000000"/>
                </a:solidFill>
                <a:effectLst/>
                <a:latin typeface="Times New Roman" panose="02020603050405020304" pitchFamily="18" charset="0"/>
                <a:ea typeface="Times New Roman" panose="02020603050405020304" pitchFamily="18" charset="0"/>
              </a:rPr>
              <a:t> Limnological Review (MDPI)</a:t>
            </a:r>
            <a:r>
              <a:rPr lang="en-US" sz="1800" dirty="0">
                <a:solidFill>
                  <a:srgbClr val="000000"/>
                </a:solidFill>
                <a:effectLst/>
                <a:latin typeface="Times New Roman" panose="02020603050405020304" pitchFamily="18" charset="0"/>
                <a:ea typeface="Times New Roman" panose="02020603050405020304" pitchFamily="18" charset="0"/>
              </a:rPr>
              <a:t>, vol. 23, no. 3, 2023, pp. 157–176</a:t>
            </a:r>
            <a:r>
              <a:rPr lang="en-US" sz="1800" i="1" dirty="0">
                <a:solidFill>
                  <a:srgbClr val="000000"/>
                </a:solidFill>
                <a:effectLst/>
                <a:latin typeface="Times New Roman" panose="02020603050405020304" pitchFamily="18" charset="0"/>
                <a:ea typeface="Times New Roman" panose="02020603050405020304" pitchFamily="18" charset="0"/>
              </a:rPr>
              <a:t>. Academic Search Complete.</a:t>
            </a:r>
            <a:endParaRPr lang="en-US" sz="1800" dirty="0">
              <a:effectLst/>
              <a:latin typeface="Times New Roman" panose="02020603050405020304" pitchFamily="18" charset="0"/>
              <a:ea typeface="Times New Roman" panose="02020603050405020304" pitchFamily="18" charset="0"/>
            </a:endParaRPr>
          </a:p>
          <a:p>
            <a:pPr marL="285750" marR="0" indent="-285750">
              <a:spcAft>
                <a:spcPts val="865"/>
              </a:spcAft>
              <a:buNone/>
            </a:pPr>
            <a:r>
              <a:rPr lang="en-US" sz="1800" dirty="0">
                <a:solidFill>
                  <a:srgbClr val="000000"/>
                </a:solidFill>
                <a:effectLst/>
                <a:latin typeface="Times New Roman" panose="02020603050405020304" pitchFamily="18" charset="0"/>
                <a:ea typeface="Times New Roman" panose="02020603050405020304" pitchFamily="18" charset="0"/>
              </a:rPr>
              <a:t>Smedley, Tim. “Is the World Running out of Fresh Water?” Bbc.com, BBC Future, 12 Apr. 2017 </a:t>
            </a:r>
            <a:endParaRPr lang="en-US" sz="1800" dirty="0">
              <a:effectLst/>
              <a:latin typeface="Times New Roman" panose="02020603050405020304" pitchFamily="18" charset="0"/>
              <a:ea typeface="Times New Roman" panose="02020603050405020304" pitchFamily="18" charset="0"/>
            </a:endParaRPr>
          </a:p>
          <a:p>
            <a:pPr marL="285750" marR="0" indent="-285750">
              <a:spcAft>
                <a:spcPts val="865"/>
              </a:spcAft>
            </a:pPr>
            <a:r>
              <a:rPr lang="en-US" sz="1800" dirty="0">
                <a:solidFill>
                  <a:srgbClr val="000000"/>
                </a:solidFill>
                <a:effectLst/>
                <a:latin typeface="Times New Roman" panose="02020603050405020304" pitchFamily="18" charset="0"/>
                <a:ea typeface="Times New Roman" panose="02020603050405020304" pitchFamily="18" charset="0"/>
              </a:rPr>
              <a:t>Weerasooriya, R. R., et al. "Industrial Water Conservation by Water Footprint and Sustainable Development Goals: A Review."</a:t>
            </a:r>
            <a:r>
              <a:rPr lang="en-US" sz="1800" i="1" dirty="0">
                <a:solidFill>
                  <a:srgbClr val="000000"/>
                </a:solidFill>
                <a:effectLst/>
                <a:latin typeface="Times New Roman" panose="02020603050405020304" pitchFamily="18" charset="0"/>
                <a:ea typeface="Times New Roman" panose="02020603050405020304" pitchFamily="18" charset="0"/>
              </a:rPr>
              <a:t> Environment, Development &amp; Sustainability</a:t>
            </a:r>
            <a:r>
              <a:rPr lang="en-US" sz="1800" dirty="0">
                <a:solidFill>
                  <a:srgbClr val="000000"/>
                </a:solidFill>
                <a:effectLst/>
                <a:latin typeface="Times New Roman" panose="02020603050405020304" pitchFamily="18" charset="0"/>
                <a:ea typeface="Times New Roman" panose="02020603050405020304" pitchFamily="18" charset="0"/>
              </a:rPr>
              <a:t>, vol. 23, no. 9, 2021, pp. 12661–12709</a:t>
            </a:r>
            <a:r>
              <a:rPr lang="en-US" sz="1800" i="1" dirty="0">
                <a:solidFill>
                  <a:srgbClr val="000000"/>
                </a:solidFill>
                <a:effectLst/>
                <a:latin typeface="Times New Roman" panose="02020603050405020304" pitchFamily="18" charset="0"/>
                <a:ea typeface="Times New Roman" panose="02020603050405020304" pitchFamily="18" charset="0"/>
              </a:rPr>
              <a:t>. Business Source Ultimate; EBSCOhost.</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transition advClick="0"/>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20399</TotalTime>
  <Words>789</Words>
  <Application>Microsoft Macintosh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vt:lpstr>
      <vt:lpstr>Times New Roman</vt:lpstr>
      <vt:lpstr>Blank Presentation</vt:lpstr>
      <vt:lpstr>PowerPoint Presentation</vt:lpstr>
    </vt:vector>
  </TitlesOfParts>
  <Company>UNSW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Medical Illustration Unit</dc:creator>
  <cp:lastModifiedBy>Eash, Madelynne</cp:lastModifiedBy>
  <cp:revision>651</cp:revision>
  <cp:lastPrinted>1999-09-02T03:17:39Z</cp:lastPrinted>
  <dcterms:created xsi:type="dcterms:W3CDTF">2010-03-04T14:50:01Z</dcterms:created>
  <dcterms:modified xsi:type="dcterms:W3CDTF">2025-04-07T16:50:20Z</dcterms:modified>
</cp:coreProperties>
</file>