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63" r:id="rId2"/>
  </p:sldIdLst>
  <p:sldSz cx="32918400" cy="21945600"/>
  <p:notesSz cx="9271000" cy="6997700"/>
  <p:defaultTextStyle>
    <a:defPPr>
      <a:defRPr lang="en-US"/>
    </a:defPPr>
    <a:lvl1pPr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1pPr>
    <a:lvl2pPr marL="210885" indent="115647"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2pPr>
    <a:lvl3pPr marL="422905" indent="230160"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3pPr>
    <a:lvl4pPr marL="634924" indent="344673"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4pPr>
    <a:lvl5pPr marL="845809" indent="460320"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5pPr>
    <a:lvl6pPr marL="1632661" algn="l" defTabSz="653064" rtl="0" eaLnBrk="1" latinLnBrk="0" hangingPunct="1">
      <a:defRPr sz="1928" kern="1200">
        <a:solidFill>
          <a:schemeClr val="tx1"/>
        </a:solidFill>
        <a:latin typeface="Times New Roman" pitchFamily="-111" charset="0"/>
        <a:ea typeface="ＭＳ Ｐゴシック" pitchFamily="-111" charset="-128"/>
        <a:cs typeface="+mn-cs"/>
      </a:defRPr>
    </a:lvl6pPr>
    <a:lvl7pPr marL="1959193" algn="l" defTabSz="653064" rtl="0" eaLnBrk="1" latinLnBrk="0" hangingPunct="1">
      <a:defRPr sz="1928" kern="1200">
        <a:solidFill>
          <a:schemeClr val="tx1"/>
        </a:solidFill>
        <a:latin typeface="Times New Roman" pitchFamily="-111" charset="0"/>
        <a:ea typeface="ＭＳ Ｐゴシック" pitchFamily="-111" charset="-128"/>
        <a:cs typeface="+mn-cs"/>
      </a:defRPr>
    </a:lvl7pPr>
    <a:lvl8pPr marL="2285726" algn="l" defTabSz="653064" rtl="0" eaLnBrk="1" latinLnBrk="0" hangingPunct="1">
      <a:defRPr sz="1928" kern="1200">
        <a:solidFill>
          <a:schemeClr val="tx1"/>
        </a:solidFill>
        <a:latin typeface="Times New Roman" pitchFamily="-111" charset="0"/>
        <a:ea typeface="ＭＳ Ｐゴシック" pitchFamily="-111" charset="-128"/>
        <a:cs typeface="+mn-cs"/>
      </a:defRPr>
    </a:lvl8pPr>
    <a:lvl9pPr marL="2612258" algn="l" defTabSz="653064" rtl="0" eaLnBrk="1" latinLnBrk="0" hangingPunct="1">
      <a:defRPr sz="1928" kern="1200">
        <a:solidFill>
          <a:schemeClr val="tx1"/>
        </a:solidFill>
        <a:latin typeface="Times New Roman" pitchFamily="-111" charset="0"/>
        <a:ea typeface="ＭＳ Ｐゴシック" pitchFamily="-111" charset="-128"/>
        <a:cs typeface="+mn-cs"/>
      </a:defRPr>
    </a:lvl9pPr>
  </p:defaultTextStyle>
  <p:extLst>
    <p:ext uri="{EFAFB233-063F-42B5-8137-9DF3F51BA10A}">
      <p15:sldGuideLst xmlns:p15="http://schemas.microsoft.com/office/powerpoint/2012/main">
        <p15:guide id="1" orient="horz" pos="17198" userDrawn="1">
          <p15:clr>
            <a:srgbClr val="A4A3A4"/>
          </p15:clr>
        </p15:guide>
        <p15:guide id="2" orient="horz" pos="6784" userDrawn="1">
          <p15:clr>
            <a:srgbClr val="A4A3A4"/>
          </p15:clr>
        </p15:guide>
        <p15:guide id="3" orient="horz" userDrawn="1">
          <p15:clr>
            <a:srgbClr val="A4A3A4"/>
          </p15:clr>
        </p15:guide>
        <p15:guide id="4" orient="horz" pos="13504" userDrawn="1">
          <p15:clr>
            <a:srgbClr val="A4A3A4"/>
          </p15:clr>
        </p15:guide>
        <p15:guide id="5" pos="-4375" userDrawn="1">
          <p15:clr>
            <a:srgbClr val="A4A3A4"/>
          </p15:clr>
        </p15:guide>
        <p15:guide id="6" pos="20628" userDrawn="1">
          <p15:clr>
            <a:srgbClr val="A4A3A4"/>
          </p15:clr>
        </p15:guide>
        <p15:guide id="7" pos="5508" userDrawn="1">
          <p15:clr>
            <a:srgbClr val="A4A3A4"/>
          </p15:clr>
        </p15:guide>
        <p15:guide id="8" pos="108" userDrawn="1">
          <p15:clr>
            <a:srgbClr val="A4A3A4"/>
          </p15:clr>
        </p15:guide>
        <p15:guide id="9" pos="251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42"/>
    <a:srgbClr val="085D54"/>
    <a:srgbClr val="065D5A"/>
    <a:srgbClr val="064F4C"/>
    <a:srgbClr val="006699"/>
    <a:srgbClr val="CC3300"/>
    <a:srgbClr val="035D5D"/>
    <a:srgbClr val="005D48"/>
    <a:srgbClr val="06221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121016-6333-944F-AAD3-A7E2435AF15B}" v="78" dt="2025-04-05T02:50:07.8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4648"/>
  </p:normalViewPr>
  <p:slideViewPr>
    <p:cSldViewPr showGuides="1">
      <p:cViewPr varScale="1">
        <p:scale>
          <a:sx n="36" d="100"/>
          <a:sy n="36" d="100"/>
        </p:scale>
        <p:origin x="1800" y="288"/>
      </p:cViewPr>
      <p:guideLst>
        <p:guide orient="horz" pos="17198"/>
        <p:guide orient="horz" pos="6784"/>
        <p:guide orient="horz"/>
        <p:guide orient="horz" pos="13504"/>
        <p:guide pos="-4375"/>
        <p:guide pos="20628"/>
        <p:guide pos="5508"/>
        <p:guide pos="108"/>
        <p:guide pos="251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smtClean="0"/>
            </a:lvl1pPr>
          </a:lstStyle>
          <a:p>
            <a:pPr>
              <a:defRPr/>
            </a:pPr>
            <a:endParaRPr lang="en-AU"/>
          </a:p>
        </p:txBody>
      </p:sp>
      <p:sp>
        <p:nvSpPr>
          <p:cNvPr id="4099" name="Rectangle 3"/>
          <p:cNvSpPr>
            <a:spLocks noGrp="1" noChangeArrowheads="1"/>
          </p:cNvSpPr>
          <p:nvPr>
            <p:ph type="dt" sz="quarter" idx="1"/>
          </p:nvPr>
        </p:nvSpPr>
        <p:spPr bwMode="auto">
          <a:xfrm>
            <a:off x="5205413" y="0"/>
            <a:ext cx="4102100"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smtClean="0"/>
            </a:lvl1pPr>
          </a:lstStyle>
          <a:p>
            <a:pPr>
              <a:defRPr/>
            </a:pPr>
            <a:endParaRPr lang="en-AU"/>
          </a:p>
        </p:txBody>
      </p:sp>
      <p:sp>
        <p:nvSpPr>
          <p:cNvPr id="4100" name="Rectangle 4"/>
          <p:cNvSpPr>
            <a:spLocks noGrp="1" noChangeArrowheads="1"/>
          </p:cNvSpPr>
          <p:nvPr>
            <p:ph type="ftr" sz="quarter" idx="2"/>
          </p:nvPr>
        </p:nvSpPr>
        <p:spPr bwMode="auto">
          <a:xfrm>
            <a:off x="0" y="6648450"/>
            <a:ext cx="4003675"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smtClean="0"/>
            </a:lvl1pPr>
          </a:lstStyle>
          <a:p>
            <a:pPr>
              <a:defRPr/>
            </a:pPr>
            <a:endParaRPr lang="en-AU"/>
          </a:p>
        </p:txBody>
      </p:sp>
      <p:sp>
        <p:nvSpPr>
          <p:cNvPr id="4101" name="Rectangle 5"/>
          <p:cNvSpPr>
            <a:spLocks noGrp="1" noChangeArrowheads="1"/>
          </p:cNvSpPr>
          <p:nvPr>
            <p:ph type="sldNum" sz="quarter" idx="3"/>
          </p:nvPr>
        </p:nvSpPr>
        <p:spPr bwMode="auto">
          <a:xfrm>
            <a:off x="5205413" y="6648450"/>
            <a:ext cx="4102100"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smtClean="0"/>
            </a:lvl1pPr>
          </a:lstStyle>
          <a:p>
            <a:pPr>
              <a:defRPr/>
            </a:pPr>
            <a:fld id="{647FB6F8-1931-4419-A30E-AE4296F60EAC}" type="slidenum">
              <a:rPr lang="en-AU"/>
              <a:pPr>
                <a:defRPr/>
              </a:pPr>
              <a:t>‹#›</a:t>
            </a:fld>
            <a:endParaRPr lang="en-AU"/>
          </a:p>
        </p:txBody>
      </p:sp>
    </p:spTree>
    <p:extLst>
      <p:ext uri="{BB962C8B-B14F-4D97-AF65-F5344CB8AC3E}">
        <p14:creationId xmlns:p14="http://schemas.microsoft.com/office/powerpoint/2010/main" val="3025885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smtClean="0"/>
            </a:lvl1pPr>
          </a:lstStyle>
          <a:p>
            <a:pPr>
              <a:defRPr/>
            </a:pPr>
            <a:endParaRPr lang="en-AU"/>
          </a:p>
        </p:txBody>
      </p:sp>
      <p:sp>
        <p:nvSpPr>
          <p:cNvPr id="3075" name="Rectangle 3"/>
          <p:cNvSpPr>
            <a:spLocks noGrp="1" noChangeArrowheads="1"/>
          </p:cNvSpPr>
          <p:nvPr>
            <p:ph type="dt" idx="1"/>
          </p:nvPr>
        </p:nvSpPr>
        <p:spPr bwMode="auto">
          <a:xfrm>
            <a:off x="5205413" y="0"/>
            <a:ext cx="4102100"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smtClean="0"/>
            </a:lvl1pPr>
          </a:lstStyle>
          <a:p>
            <a:pPr>
              <a:defRPr/>
            </a:pPr>
            <a:endParaRPr lang="en-AU"/>
          </a:p>
        </p:txBody>
      </p:sp>
      <p:sp>
        <p:nvSpPr>
          <p:cNvPr id="3076" name="Rectangle 4"/>
          <p:cNvSpPr>
            <a:spLocks noGrp="1" noRot="1" noChangeAspect="1" noChangeArrowheads="1" noTextEdit="1"/>
          </p:cNvSpPr>
          <p:nvPr>
            <p:ph type="sldImg" idx="2"/>
          </p:nvPr>
        </p:nvSpPr>
        <p:spPr bwMode="auto">
          <a:xfrm>
            <a:off x="2644775" y="522288"/>
            <a:ext cx="3924300" cy="26177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01738" y="3349625"/>
            <a:ext cx="6804025" cy="31416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6648450"/>
            <a:ext cx="4003675"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smtClean="0"/>
            </a:lvl1pPr>
          </a:lstStyle>
          <a:p>
            <a:pPr>
              <a:defRPr/>
            </a:pPr>
            <a:endParaRPr lang="en-AU"/>
          </a:p>
        </p:txBody>
      </p:sp>
      <p:sp>
        <p:nvSpPr>
          <p:cNvPr id="3079" name="Rectangle 7"/>
          <p:cNvSpPr>
            <a:spLocks noGrp="1" noChangeArrowheads="1"/>
          </p:cNvSpPr>
          <p:nvPr>
            <p:ph type="sldNum" sz="quarter" idx="5"/>
          </p:nvPr>
        </p:nvSpPr>
        <p:spPr bwMode="auto">
          <a:xfrm>
            <a:off x="5205413" y="6648450"/>
            <a:ext cx="4102100"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smtClean="0"/>
            </a:lvl1pPr>
          </a:lstStyle>
          <a:p>
            <a:pPr>
              <a:defRPr/>
            </a:pPr>
            <a:fld id="{1698174A-C88F-4F19-BB54-C755A9FDFDA7}" type="slidenum">
              <a:rPr lang="en-AU"/>
              <a:pPr>
                <a:defRPr/>
              </a:pPr>
              <a:t>‹#›</a:t>
            </a:fld>
            <a:endParaRPr lang="en-AU"/>
          </a:p>
        </p:txBody>
      </p:sp>
    </p:spTree>
    <p:extLst>
      <p:ext uri="{BB962C8B-B14F-4D97-AF65-F5344CB8AC3E}">
        <p14:creationId xmlns:p14="http://schemas.microsoft.com/office/powerpoint/2010/main" val="1093312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71" kern="1200">
        <a:solidFill>
          <a:schemeClr val="tx1"/>
        </a:solidFill>
        <a:latin typeface="Times New Roman" pitchFamily="-65" charset="0"/>
        <a:ea typeface="ＭＳ Ｐゴシック" charset="-128"/>
        <a:cs typeface="ＭＳ Ｐゴシック" charset="-128"/>
      </a:defRPr>
    </a:lvl1pPr>
    <a:lvl2pPr marL="210885"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2pPr>
    <a:lvl3pPr marL="422905"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3pPr>
    <a:lvl4pPr marL="634924"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4pPr>
    <a:lvl5pPr marL="845809"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5pPr>
    <a:lvl6pPr marL="1058274" algn="l" defTabSz="211655" rtl="0" eaLnBrk="1" latinLnBrk="0" hangingPunct="1">
      <a:defRPr sz="571" kern="1200">
        <a:solidFill>
          <a:schemeClr val="tx1"/>
        </a:solidFill>
        <a:latin typeface="+mn-lt"/>
        <a:ea typeface="+mn-ea"/>
        <a:cs typeface="+mn-cs"/>
      </a:defRPr>
    </a:lvl6pPr>
    <a:lvl7pPr marL="1269928" algn="l" defTabSz="211655" rtl="0" eaLnBrk="1" latinLnBrk="0" hangingPunct="1">
      <a:defRPr sz="571" kern="1200">
        <a:solidFill>
          <a:schemeClr val="tx1"/>
        </a:solidFill>
        <a:latin typeface="+mn-lt"/>
        <a:ea typeface="+mn-ea"/>
        <a:cs typeface="+mn-cs"/>
      </a:defRPr>
    </a:lvl7pPr>
    <a:lvl8pPr marL="1481584" algn="l" defTabSz="211655" rtl="0" eaLnBrk="1" latinLnBrk="0" hangingPunct="1">
      <a:defRPr sz="571" kern="1200">
        <a:solidFill>
          <a:schemeClr val="tx1"/>
        </a:solidFill>
        <a:latin typeface="+mn-lt"/>
        <a:ea typeface="+mn-ea"/>
        <a:cs typeface="+mn-cs"/>
      </a:defRPr>
    </a:lvl8pPr>
    <a:lvl9pPr marL="1693238" algn="l" defTabSz="211655" rtl="0" eaLnBrk="1" latinLnBrk="0" hangingPunct="1">
      <a:defRPr sz="5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6B1A1-D6F4-D00D-CE49-CC3975F47B11}"/>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3C49D27-EA4C-39C6-4A01-C9B18B995E97}"/>
              </a:ext>
            </a:extLst>
          </p:cNvPr>
          <p:cNvSpPr>
            <a:spLocks noGrp="1" noRot="1" noChangeAspect="1" noTextEdit="1"/>
          </p:cNvSpPr>
          <p:nvPr>
            <p:ph type="sldImg"/>
          </p:nvPr>
        </p:nvSpPr>
        <p:spPr>
          <a:xfrm>
            <a:off x="2644775" y="522288"/>
            <a:ext cx="3924300" cy="2617787"/>
          </a:xfrm>
          <a:ln/>
        </p:spPr>
      </p:sp>
      <p:sp>
        <p:nvSpPr>
          <p:cNvPr id="4099" name="Notes Placeholder 2">
            <a:extLst>
              <a:ext uri="{FF2B5EF4-FFF2-40B4-BE49-F238E27FC236}">
                <a16:creationId xmlns:a16="http://schemas.microsoft.com/office/drawing/2014/main" id="{6B7D08D1-02D2-236E-52C2-3A7E613C3345}"/>
              </a:ext>
            </a:extLst>
          </p:cNvPr>
          <p:cNvSpPr>
            <a:spLocks noGrp="1"/>
          </p:cNvSpPr>
          <p:nvPr>
            <p:ph type="body" idx="1"/>
          </p:nvPr>
        </p:nvSpPr>
        <p:spPr>
          <a:noFill/>
          <a:ln/>
        </p:spPr>
        <p:txBody>
          <a:bodyPr/>
          <a:lstStyle/>
          <a:p>
            <a:endParaRPr lang="en-US" dirty="0">
              <a:latin typeface="Times New Roman" pitchFamily="-111" charset="0"/>
              <a:ea typeface="ＭＳ Ｐゴシック" pitchFamily="-111" charset="-128"/>
            </a:endParaRPr>
          </a:p>
        </p:txBody>
      </p:sp>
      <p:sp>
        <p:nvSpPr>
          <p:cNvPr id="4100" name="Slide Number Placeholder 3">
            <a:extLst>
              <a:ext uri="{FF2B5EF4-FFF2-40B4-BE49-F238E27FC236}">
                <a16:creationId xmlns:a16="http://schemas.microsoft.com/office/drawing/2014/main" id="{5158CA0A-8272-BCFE-1683-7177FF5BC0C5}"/>
              </a:ext>
            </a:extLst>
          </p:cNvPr>
          <p:cNvSpPr>
            <a:spLocks noGrp="1"/>
          </p:cNvSpPr>
          <p:nvPr>
            <p:ph type="sldNum" sz="quarter" idx="5"/>
          </p:nvPr>
        </p:nvSpPr>
        <p:spPr>
          <a:noFill/>
        </p:spPr>
        <p:txBody>
          <a:bodyPr/>
          <a:lstStyle/>
          <a:p>
            <a:fld id="{C481CA4B-5FE3-46EC-803C-3A8105D557B8}" type="slidenum">
              <a:rPr lang="en-AU"/>
              <a:pPr/>
              <a:t>1</a:t>
            </a:fld>
            <a:endParaRPr lang="en-AU"/>
          </a:p>
        </p:txBody>
      </p:sp>
    </p:spTree>
    <p:extLst>
      <p:ext uri="{BB962C8B-B14F-4D97-AF65-F5344CB8AC3E}">
        <p14:creationId xmlns:p14="http://schemas.microsoft.com/office/powerpoint/2010/main" val="297456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63323" y="3976793"/>
            <a:ext cx="16580556" cy="2744047"/>
          </a:xfrm>
        </p:spPr>
        <p:txBody>
          <a:bodyPr/>
          <a:lstStyle/>
          <a:p>
            <a:r>
              <a:rPr lang="en-CA"/>
              <a:t>Click to edit Master title style</a:t>
            </a:r>
            <a:endParaRPr lang="en-US"/>
          </a:p>
        </p:txBody>
      </p:sp>
      <p:sp>
        <p:nvSpPr>
          <p:cNvPr id="3" name="Subtitle 2"/>
          <p:cNvSpPr>
            <a:spLocks noGrp="1"/>
          </p:cNvSpPr>
          <p:nvPr>
            <p:ph type="subTitle" idx="1"/>
          </p:nvPr>
        </p:nvSpPr>
        <p:spPr>
          <a:xfrm>
            <a:off x="2925940" y="7254240"/>
            <a:ext cx="13655323" cy="3271520"/>
          </a:xfrm>
        </p:spPr>
        <p:txBody>
          <a:bodyPr/>
          <a:lstStyle>
            <a:lvl1pPr marL="0" indent="0" algn="ctr">
              <a:buNone/>
              <a:defRPr/>
            </a:lvl1pPr>
            <a:lvl2pPr marL="197578" indent="0" algn="ctr">
              <a:buNone/>
              <a:defRPr/>
            </a:lvl2pPr>
            <a:lvl3pPr marL="395156" indent="0" algn="ctr">
              <a:buNone/>
              <a:defRPr/>
            </a:lvl3pPr>
            <a:lvl4pPr marL="592734" indent="0" algn="ctr">
              <a:buNone/>
              <a:defRPr/>
            </a:lvl4pPr>
            <a:lvl5pPr marL="790312" indent="0" algn="ctr">
              <a:buNone/>
              <a:defRPr/>
            </a:lvl5pPr>
            <a:lvl6pPr marL="987890" indent="0" algn="ctr">
              <a:buNone/>
              <a:defRPr/>
            </a:lvl6pPr>
            <a:lvl7pPr marL="1185468" indent="0" algn="ctr">
              <a:buNone/>
              <a:defRPr/>
            </a:lvl7pPr>
            <a:lvl8pPr marL="1383046" indent="0" algn="ctr">
              <a:buNone/>
              <a:defRPr/>
            </a:lvl8pPr>
            <a:lvl9pPr marL="1580624" indent="0" algn="ctr">
              <a:buNone/>
              <a:defRPr/>
            </a:lvl9pPr>
          </a:lstStyle>
          <a:p>
            <a:r>
              <a:rPr lang="en-CA"/>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AB5C75-1BD0-4740-824C-F8335A3CF5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BF661B-9B97-4484-AA72-ED50EAB267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98740" y="1137920"/>
            <a:ext cx="4145138" cy="1024128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463324" y="1137920"/>
            <a:ext cx="12367683" cy="1024128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18F767-5E35-42AF-AF29-669124FDF8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E94CA6-99D5-4E04-A9FB-6277D00A4CA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40934" y="8226213"/>
            <a:ext cx="16581262" cy="2542540"/>
          </a:xfrm>
        </p:spPr>
        <p:txBody>
          <a:bodyPr anchor="t"/>
          <a:lstStyle>
            <a:lvl1pPr algn="l">
              <a:defRPr sz="1667" b="1" cap="all"/>
            </a:lvl1pPr>
          </a:lstStyle>
          <a:p>
            <a:r>
              <a:rPr lang="en-CA"/>
              <a:t>Click to edit Master title style</a:t>
            </a:r>
            <a:endParaRPr lang="en-US"/>
          </a:p>
        </p:txBody>
      </p:sp>
      <p:sp>
        <p:nvSpPr>
          <p:cNvPr id="3" name="Text Placeholder 2"/>
          <p:cNvSpPr>
            <a:spLocks noGrp="1"/>
          </p:cNvSpPr>
          <p:nvPr>
            <p:ph type="body" idx="1"/>
          </p:nvPr>
        </p:nvSpPr>
        <p:spPr>
          <a:xfrm>
            <a:off x="1540934" y="5426194"/>
            <a:ext cx="16581262" cy="2800021"/>
          </a:xfrm>
        </p:spPr>
        <p:txBody>
          <a:bodyPr anchor="b"/>
          <a:lstStyle>
            <a:lvl1pPr marL="0" indent="0">
              <a:buNone/>
              <a:defRPr sz="867"/>
            </a:lvl1pPr>
            <a:lvl2pPr marL="197578" indent="0">
              <a:buNone/>
              <a:defRPr sz="800"/>
            </a:lvl2pPr>
            <a:lvl3pPr marL="395156" indent="0">
              <a:buNone/>
              <a:defRPr sz="733"/>
            </a:lvl3pPr>
            <a:lvl4pPr marL="592734" indent="0">
              <a:buNone/>
              <a:defRPr sz="600"/>
            </a:lvl4pPr>
            <a:lvl5pPr marL="790312" indent="0">
              <a:buNone/>
              <a:defRPr sz="600"/>
            </a:lvl5pPr>
            <a:lvl6pPr marL="987890" indent="0">
              <a:buNone/>
              <a:defRPr sz="600"/>
            </a:lvl6pPr>
            <a:lvl7pPr marL="1185468" indent="0">
              <a:buNone/>
              <a:defRPr sz="600"/>
            </a:lvl7pPr>
            <a:lvl8pPr marL="1383046" indent="0">
              <a:buNone/>
              <a:defRPr sz="600"/>
            </a:lvl8pPr>
            <a:lvl9pPr marL="1580624" indent="0">
              <a:buNone/>
              <a:defRPr sz="6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A4128B-B2D7-43E6-973F-07F5DADEE8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463324" y="3698240"/>
            <a:ext cx="8256411" cy="7680960"/>
          </a:xfrm>
        </p:spPr>
        <p:txBody>
          <a:bodyPr/>
          <a:lstStyle>
            <a:lvl1pPr>
              <a:defRPr sz="1200"/>
            </a:lvl1pPr>
            <a:lvl2pPr>
              <a:defRPr sz="1067"/>
            </a:lvl2pPr>
            <a:lvl3pPr>
              <a:defRPr sz="867"/>
            </a:lvl3pPr>
            <a:lvl4pPr>
              <a:defRPr sz="800"/>
            </a:lvl4pPr>
            <a:lvl5pPr>
              <a:defRPr sz="800"/>
            </a:lvl5pPr>
            <a:lvl6pPr>
              <a:defRPr sz="800"/>
            </a:lvl6pPr>
            <a:lvl7pPr>
              <a:defRPr sz="800"/>
            </a:lvl7pPr>
            <a:lvl8pPr>
              <a:defRPr sz="800"/>
            </a:lvl8pPr>
            <a:lvl9pPr>
              <a:defRPr sz="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9787468" y="3698240"/>
            <a:ext cx="8256411" cy="7680960"/>
          </a:xfrm>
        </p:spPr>
        <p:txBody>
          <a:bodyPr/>
          <a:lstStyle>
            <a:lvl1pPr>
              <a:defRPr sz="1200"/>
            </a:lvl1pPr>
            <a:lvl2pPr>
              <a:defRPr sz="1067"/>
            </a:lvl2pPr>
            <a:lvl3pPr>
              <a:defRPr sz="867"/>
            </a:lvl3pPr>
            <a:lvl4pPr>
              <a:defRPr sz="800"/>
            </a:lvl4pPr>
            <a:lvl5pPr>
              <a:defRPr sz="800"/>
            </a:lvl5pPr>
            <a:lvl6pPr>
              <a:defRPr sz="800"/>
            </a:lvl6pPr>
            <a:lvl7pPr>
              <a:defRPr sz="800"/>
            </a:lvl7pPr>
            <a:lvl8pPr>
              <a:defRPr sz="800"/>
            </a:lvl8pPr>
            <a:lvl9pPr>
              <a:defRPr sz="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F94766-3424-455A-A356-B033A4BD4C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5079" y="512986"/>
            <a:ext cx="17557044" cy="21336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975078" y="2865875"/>
            <a:ext cx="8619067" cy="1193894"/>
          </a:xfrm>
        </p:spPr>
        <p:txBody>
          <a:bodyPr anchor="b"/>
          <a:lstStyle>
            <a:lvl1pPr marL="0" indent="0">
              <a:buNone/>
              <a:defRPr sz="1067" b="1"/>
            </a:lvl1pPr>
            <a:lvl2pPr marL="197578" indent="0">
              <a:buNone/>
              <a:defRPr sz="867" b="1"/>
            </a:lvl2pPr>
            <a:lvl3pPr marL="395156" indent="0">
              <a:buNone/>
              <a:defRPr sz="800" b="1"/>
            </a:lvl3pPr>
            <a:lvl4pPr marL="592734" indent="0">
              <a:buNone/>
              <a:defRPr sz="733" b="1"/>
            </a:lvl4pPr>
            <a:lvl5pPr marL="790312" indent="0">
              <a:buNone/>
              <a:defRPr sz="733" b="1"/>
            </a:lvl5pPr>
            <a:lvl6pPr marL="987890" indent="0">
              <a:buNone/>
              <a:defRPr sz="733" b="1"/>
            </a:lvl6pPr>
            <a:lvl7pPr marL="1185468" indent="0">
              <a:buNone/>
              <a:defRPr sz="733" b="1"/>
            </a:lvl7pPr>
            <a:lvl8pPr marL="1383046" indent="0">
              <a:buNone/>
              <a:defRPr sz="733" b="1"/>
            </a:lvl8pPr>
            <a:lvl9pPr marL="1580624" indent="0">
              <a:buNone/>
              <a:defRPr sz="733" b="1"/>
            </a:lvl9pPr>
          </a:lstStyle>
          <a:p>
            <a:pPr lvl="0"/>
            <a:r>
              <a:rPr lang="en-CA"/>
              <a:t>Click to edit Master text styles</a:t>
            </a:r>
          </a:p>
        </p:txBody>
      </p:sp>
      <p:sp>
        <p:nvSpPr>
          <p:cNvPr id="4" name="Content Placeholder 3"/>
          <p:cNvSpPr>
            <a:spLocks noGrp="1"/>
          </p:cNvSpPr>
          <p:nvPr>
            <p:ph sz="half" idx="2"/>
          </p:nvPr>
        </p:nvSpPr>
        <p:spPr>
          <a:xfrm>
            <a:off x="975078" y="4059769"/>
            <a:ext cx="8619067" cy="7376066"/>
          </a:xfrm>
        </p:spPr>
        <p:txBody>
          <a:bodyPr/>
          <a:lstStyle>
            <a:lvl1pPr>
              <a:defRPr sz="1067"/>
            </a:lvl1pPr>
            <a:lvl2pPr>
              <a:defRPr sz="867"/>
            </a:lvl2pPr>
            <a:lvl3pPr>
              <a:defRPr sz="800"/>
            </a:lvl3pPr>
            <a:lvl4pPr>
              <a:defRPr sz="733"/>
            </a:lvl4pPr>
            <a:lvl5pPr>
              <a:defRPr sz="733"/>
            </a:lvl5pPr>
            <a:lvl6pPr>
              <a:defRPr sz="733"/>
            </a:lvl6pPr>
            <a:lvl7pPr>
              <a:defRPr sz="733"/>
            </a:lvl7pPr>
            <a:lvl8pPr>
              <a:defRPr sz="733"/>
            </a:lvl8pPr>
            <a:lvl9pPr>
              <a:defRPr sz="7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9909528" y="2865875"/>
            <a:ext cx="8622595" cy="1193894"/>
          </a:xfrm>
        </p:spPr>
        <p:txBody>
          <a:bodyPr anchor="b"/>
          <a:lstStyle>
            <a:lvl1pPr marL="0" indent="0">
              <a:buNone/>
              <a:defRPr sz="1067" b="1"/>
            </a:lvl1pPr>
            <a:lvl2pPr marL="197578" indent="0">
              <a:buNone/>
              <a:defRPr sz="867" b="1"/>
            </a:lvl2pPr>
            <a:lvl3pPr marL="395156" indent="0">
              <a:buNone/>
              <a:defRPr sz="800" b="1"/>
            </a:lvl3pPr>
            <a:lvl4pPr marL="592734" indent="0">
              <a:buNone/>
              <a:defRPr sz="733" b="1"/>
            </a:lvl4pPr>
            <a:lvl5pPr marL="790312" indent="0">
              <a:buNone/>
              <a:defRPr sz="733" b="1"/>
            </a:lvl5pPr>
            <a:lvl6pPr marL="987890" indent="0">
              <a:buNone/>
              <a:defRPr sz="733" b="1"/>
            </a:lvl6pPr>
            <a:lvl7pPr marL="1185468" indent="0">
              <a:buNone/>
              <a:defRPr sz="733" b="1"/>
            </a:lvl7pPr>
            <a:lvl8pPr marL="1383046" indent="0">
              <a:buNone/>
              <a:defRPr sz="733" b="1"/>
            </a:lvl8pPr>
            <a:lvl9pPr marL="1580624" indent="0">
              <a:buNone/>
              <a:defRPr sz="733" b="1"/>
            </a:lvl9pPr>
          </a:lstStyle>
          <a:p>
            <a:pPr lvl="0"/>
            <a:r>
              <a:rPr lang="en-CA"/>
              <a:t>Click to edit Master text styles</a:t>
            </a:r>
          </a:p>
        </p:txBody>
      </p:sp>
      <p:sp>
        <p:nvSpPr>
          <p:cNvPr id="6" name="Content Placeholder 5"/>
          <p:cNvSpPr>
            <a:spLocks noGrp="1"/>
          </p:cNvSpPr>
          <p:nvPr>
            <p:ph sz="quarter" idx="4"/>
          </p:nvPr>
        </p:nvSpPr>
        <p:spPr>
          <a:xfrm>
            <a:off x="9909528" y="4059769"/>
            <a:ext cx="8622595" cy="7376066"/>
          </a:xfrm>
        </p:spPr>
        <p:txBody>
          <a:bodyPr/>
          <a:lstStyle>
            <a:lvl1pPr>
              <a:defRPr sz="1067"/>
            </a:lvl1pPr>
            <a:lvl2pPr>
              <a:defRPr sz="867"/>
            </a:lvl2pPr>
            <a:lvl3pPr>
              <a:defRPr sz="800"/>
            </a:lvl3pPr>
            <a:lvl4pPr>
              <a:defRPr sz="733"/>
            </a:lvl4pPr>
            <a:lvl5pPr>
              <a:defRPr sz="733"/>
            </a:lvl5pPr>
            <a:lvl6pPr>
              <a:defRPr sz="733"/>
            </a:lvl6pPr>
            <a:lvl7pPr>
              <a:defRPr sz="733"/>
            </a:lvl7pPr>
            <a:lvl8pPr>
              <a:defRPr sz="733"/>
            </a:lvl8pPr>
            <a:lvl9pPr>
              <a:defRPr sz="7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FBF569-B6F7-4897-852F-787AED68C4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A7D116-90EF-444B-AA26-D8B7EBBE7B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4835C6-1E2F-4D2B-8523-9D49B3D237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5078" y="509693"/>
            <a:ext cx="6417734" cy="2169160"/>
          </a:xfrm>
        </p:spPr>
        <p:txBody>
          <a:bodyPr anchor="b"/>
          <a:lstStyle>
            <a:lvl1pPr algn="l">
              <a:defRPr sz="867" b="1"/>
            </a:lvl1pPr>
          </a:lstStyle>
          <a:p>
            <a:r>
              <a:rPr lang="en-CA"/>
              <a:t>Click to edit Master title style</a:t>
            </a:r>
            <a:endParaRPr lang="en-US"/>
          </a:p>
        </p:txBody>
      </p:sp>
      <p:sp>
        <p:nvSpPr>
          <p:cNvPr id="3" name="Content Placeholder 2"/>
          <p:cNvSpPr>
            <a:spLocks noGrp="1"/>
          </p:cNvSpPr>
          <p:nvPr>
            <p:ph idx="1"/>
          </p:nvPr>
        </p:nvSpPr>
        <p:spPr>
          <a:xfrm>
            <a:off x="7627056" y="509695"/>
            <a:ext cx="10905067" cy="10926139"/>
          </a:xfrm>
        </p:spPr>
        <p:txBody>
          <a:bodyPr/>
          <a:lstStyle>
            <a:lvl1pPr>
              <a:defRPr sz="1400"/>
            </a:lvl1pPr>
            <a:lvl2pPr>
              <a:defRPr sz="1200"/>
            </a:lvl2pPr>
            <a:lvl3pPr>
              <a:defRPr sz="1067"/>
            </a:lvl3pPr>
            <a:lvl4pPr>
              <a:defRPr sz="867"/>
            </a:lvl4pPr>
            <a:lvl5pPr>
              <a:defRPr sz="867"/>
            </a:lvl5pPr>
            <a:lvl6pPr>
              <a:defRPr sz="867"/>
            </a:lvl6pPr>
            <a:lvl7pPr>
              <a:defRPr sz="867"/>
            </a:lvl7pPr>
            <a:lvl8pPr>
              <a:defRPr sz="867"/>
            </a:lvl8pPr>
            <a:lvl9pPr>
              <a:defRPr sz="867"/>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975078" y="2678856"/>
            <a:ext cx="6417734" cy="8756979"/>
          </a:xfrm>
        </p:spPr>
        <p:txBody>
          <a:bodyPr/>
          <a:lstStyle>
            <a:lvl1pPr marL="0" indent="0">
              <a:buNone/>
              <a:defRPr sz="600"/>
            </a:lvl1pPr>
            <a:lvl2pPr marL="197578" indent="0">
              <a:buNone/>
              <a:defRPr sz="533"/>
            </a:lvl2pPr>
            <a:lvl3pPr marL="395156" indent="0">
              <a:buNone/>
              <a:defRPr sz="400"/>
            </a:lvl3pPr>
            <a:lvl4pPr marL="592734" indent="0">
              <a:buNone/>
              <a:defRPr sz="400"/>
            </a:lvl4pPr>
            <a:lvl5pPr marL="790312" indent="0">
              <a:buNone/>
              <a:defRPr sz="400"/>
            </a:lvl5pPr>
            <a:lvl6pPr marL="987890" indent="0">
              <a:buNone/>
              <a:defRPr sz="400"/>
            </a:lvl6pPr>
            <a:lvl7pPr marL="1185468" indent="0">
              <a:buNone/>
              <a:defRPr sz="400"/>
            </a:lvl7pPr>
            <a:lvl8pPr marL="1383046" indent="0">
              <a:buNone/>
              <a:defRPr sz="400"/>
            </a:lvl8pPr>
            <a:lvl9pPr marL="1580624" indent="0">
              <a:buNone/>
              <a:defRPr sz="4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4D112F-AC3D-431E-B0A2-840072B5E3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23406" y="8961123"/>
            <a:ext cx="11704461" cy="1058239"/>
          </a:xfrm>
        </p:spPr>
        <p:txBody>
          <a:bodyPr anchor="b"/>
          <a:lstStyle>
            <a:lvl1pPr algn="l">
              <a:defRPr sz="867" b="1"/>
            </a:lvl1pPr>
          </a:lstStyle>
          <a:p>
            <a:r>
              <a:rPr lang="en-CA"/>
              <a:t>Click to edit Master title style</a:t>
            </a:r>
            <a:endParaRPr lang="en-US"/>
          </a:p>
        </p:txBody>
      </p:sp>
      <p:sp>
        <p:nvSpPr>
          <p:cNvPr id="3" name="Picture Placeholder 2"/>
          <p:cNvSpPr>
            <a:spLocks noGrp="1"/>
          </p:cNvSpPr>
          <p:nvPr>
            <p:ph type="pic" idx="1"/>
          </p:nvPr>
        </p:nvSpPr>
        <p:spPr>
          <a:xfrm>
            <a:off x="3823406" y="1143847"/>
            <a:ext cx="11704461" cy="7680960"/>
          </a:xfrm>
        </p:spPr>
        <p:txBody>
          <a:bodyPr lIns="276592" tIns="138295" rIns="276592" bIns="138295"/>
          <a:lstStyle>
            <a:lvl1pPr marL="0" indent="0">
              <a:buNone/>
              <a:defRPr sz="1400"/>
            </a:lvl1pPr>
            <a:lvl2pPr marL="197578" indent="0">
              <a:buNone/>
              <a:defRPr sz="1200"/>
            </a:lvl2pPr>
            <a:lvl3pPr marL="395156" indent="0">
              <a:buNone/>
              <a:defRPr sz="1067"/>
            </a:lvl3pPr>
            <a:lvl4pPr marL="592734" indent="0">
              <a:buNone/>
              <a:defRPr sz="867"/>
            </a:lvl4pPr>
            <a:lvl5pPr marL="790312" indent="0">
              <a:buNone/>
              <a:defRPr sz="867"/>
            </a:lvl5pPr>
            <a:lvl6pPr marL="987890" indent="0">
              <a:buNone/>
              <a:defRPr sz="867"/>
            </a:lvl6pPr>
            <a:lvl7pPr marL="1185468" indent="0">
              <a:buNone/>
              <a:defRPr sz="867"/>
            </a:lvl7pPr>
            <a:lvl8pPr marL="1383046" indent="0">
              <a:buNone/>
              <a:defRPr sz="867"/>
            </a:lvl8pPr>
            <a:lvl9pPr marL="1580624" indent="0">
              <a:buNone/>
              <a:defRPr sz="867"/>
            </a:lvl9pPr>
          </a:lstStyle>
          <a:p>
            <a:pPr lvl="0"/>
            <a:endParaRPr lang="en-US" noProof="0"/>
          </a:p>
        </p:txBody>
      </p:sp>
      <p:sp>
        <p:nvSpPr>
          <p:cNvPr id="4" name="Text Placeholder 3"/>
          <p:cNvSpPr>
            <a:spLocks noGrp="1"/>
          </p:cNvSpPr>
          <p:nvPr>
            <p:ph type="body" sz="half" idx="2"/>
          </p:nvPr>
        </p:nvSpPr>
        <p:spPr>
          <a:xfrm>
            <a:off x="3823406" y="10019362"/>
            <a:ext cx="11704461" cy="1502081"/>
          </a:xfrm>
        </p:spPr>
        <p:txBody>
          <a:bodyPr/>
          <a:lstStyle>
            <a:lvl1pPr marL="0" indent="0">
              <a:buNone/>
              <a:defRPr sz="600"/>
            </a:lvl1pPr>
            <a:lvl2pPr marL="197578" indent="0">
              <a:buNone/>
              <a:defRPr sz="533"/>
            </a:lvl2pPr>
            <a:lvl3pPr marL="395156" indent="0">
              <a:buNone/>
              <a:defRPr sz="400"/>
            </a:lvl3pPr>
            <a:lvl4pPr marL="592734" indent="0">
              <a:buNone/>
              <a:defRPr sz="400"/>
            </a:lvl4pPr>
            <a:lvl5pPr marL="790312" indent="0">
              <a:buNone/>
              <a:defRPr sz="400"/>
            </a:lvl5pPr>
            <a:lvl6pPr marL="987890" indent="0">
              <a:buNone/>
              <a:defRPr sz="400"/>
            </a:lvl6pPr>
            <a:lvl7pPr marL="1185468" indent="0">
              <a:buNone/>
              <a:defRPr sz="400"/>
            </a:lvl7pPr>
            <a:lvl8pPr marL="1383046" indent="0">
              <a:buNone/>
              <a:defRPr sz="400"/>
            </a:lvl8pPr>
            <a:lvl9pPr marL="1580624" indent="0">
              <a:buNone/>
              <a:defRPr sz="4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178AC9-857B-4853-B914-AFF510DF420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70151" y="1950509"/>
            <a:ext cx="27978100" cy="3657600"/>
          </a:xfrm>
          <a:prstGeom prst="rect">
            <a:avLst/>
          </a:prstGeom>
          <a:noFill/>
          <a:ln w="9525">
            <a:noFill/>
            <a:miter lim="800000"/>
            <a:headEnd/>
            <a:tailEnd/>
          </a:ln>
        </p:spPr>
        <p:txBody>
          <a:bodyPr vert="horz" wrap="square" lIns="464453" tIns="232225" rIns="464453" bIns="23222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2470151" y="6339418"/>
            <a:ext cx="27978100" cy="13167783"/>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470150" y="19995093"/>
            <a:ext cx="68580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defRPr sz="4734" smtClean="0"/>
            </a:lvl1pPr>
          </a:lstStyle>
          <a:p>
            <a:pPr>
              <a:defRPr/>
            </a:pPr>
            <a:endParaRPr lang="en-US"/>
          </a:p>
        </p:txBody>
      </p:sp>
      <p:sp>
        <p:nvSpPr>
          <p:cNvPr id="1029" name="Rectangle 5"/>
          <p:cNvSpPr>
            <a:spLocks noGrp="1" noChangeArrowheads="1"/>
          </p:cNvSpPr>
          <p:nvPr>
            <p:ph type="ftr" sz="quarter" idx="3"/>
          </p:nvPr>
        </p:nvSpPr>
        <p:spPr bwMode="auto">
          <a:xfrm>
            <a:off x="11245851" y="19995093"/>
            <a:ext cx="104267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lgn="ctr">
              <a:defRPr sz="4734" smtClean="0"/>
            </a:lvl1pPr>
          </a:lstStyle>
          <a:p>
            <a:pPr>
              <a:defRPr/>
            </a:pPr>
            <a:endParaRPr lang="en-US"/>
          </a:p>
        </p:txBody>
      </p:sp>
      <p:sp>
        <p:nvSpPr>
          <p:cNvPr id="1030" name="Rectangle 6"/>
          <p:cNvSpPr>
            <a:spLocks noGrp="1" noChangeArrowheads="1"/>
          </p:cNvSpPr>
          <p:nvPr>
            <p:ph type="sldNum" sz="quarter" idx="4"/>
          </p:nvPr>
        </p:nvSpPr>
        <p:spPr bwMode="auto">
          <a:xfrm>
            <a:off x="23590250" y="19995093"/>
            <a:ext cx="68580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lgn="r">
              <a:defRPr sz="4734" smtClean="0"/>
            </a:lvl1pPr>
          </a:lstStyle>
          <a:p>
            <a:pPr>
              <a:defRPr/>
            </a:pPr>
            <a:fld id="{C8F86A8C-B582-43F8-8908-A0CAFB8CC768}" type="slidenum">
              <a:rPr lang="en-US"/>
              <a:pPr>
                <a:defRPr/>
              </a:pPr>
              <a:t>‹#›</a:t>
            </a:fld>
            <a:endParaRPr lang="en-US"/>
          </a:p>
        </p:txBody>
      </p:sp>
      <p:sp>
        <p:nvSpPr>
          <p:cNvPr id="1035" name="Rectangle 11"/>
          <p:cNvSpPr>
            <a:spLocks noChangeArrowheads="1"/>
          </p:cNvSpPr>
          <p:nvPr userDrawn="1"/>
        </p:nvSpPr>
        <p:spPr bwMode="auto">
          <a:xfrm>
            <a:off x="0" y="0"/>
            <a:ext cx="32918400" cy="21945600"/>
          </a:xfrm>
          <a:prstGeom prst="rect">
            <a:avLst/>
          </a:prstGeom>
          <a:noFill/>
          <a:ln w="25400">
            <a:solidFill>
              <a:schemeClr val="tx1"/>
            </a:solidFill>
            <a:miter lim="800000"/>
            <a:headEnd/>
            <a:tailEnd/>
          </a:ln>
        </p:spPr>
        <p:txBody>
          <a:bodyPr wrap="none" lIns="66352" tIns="33175" rIns="66352" bIns="33175" anchor="ctr"/>
          <a:lstStyle/>
          <a:p>
            <a:pPr defTabSz="1023460">
              <a:defRPr/>
            </a:pPr>
            <a:endParaRPr lang="en-US" sz="1285"/>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095780" rtl="0" eaLnBrk="0" fontAlgn="base" hangingPunct="0">
        <a:spcBef>
          <a:spcPct val="0"/>
        </a:spcBef>
        <a:spcAft>
          <a:spcPct val="0"/>
        </a:spcAft>
        <a:defRPr sz="14801">
          <a:solidFill>
            <a:schemeClr val="tx2"/>
          </a:solidFill>
          <a:latin typeface="+mj-lt"/>
          <a:ea typeface="ＭＳ Ｐゴシック" charset="-128"/>
          <a:cs typeface="ＭＳ Ｐゴシック" charset="-128"/>
        </a:defRPr>
      </a:lvl1pPr>
      <a:lvl2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2pPr>
      <a:lvl3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3pPr>
      <a:lvl4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4pPr>
      <a:lvl5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5pPr>
      <a:lvl6pPr marL="197578" algn="ctr" defTabSz="1844062" rtl="0" eaLnBrk="0" fontAlgn="base" hangingPunct="0">
        <a:spcBef>
          <a:spcPct val="0"/>
        </a:spcBef>
        <a:spcAft>
          <a:spcPct val="0"/>
        </a:spcAft>
        <a:defRPr sz="8800">
          <a:solidFill>
            <a:schemeClr val="tx2"/>
          </a:solidFill>
          <a:latin typeface="Times New Roman" pitchFamily="-65" charset="0"/>
        </a:defRPr>
      </a:lvl6pPr>
      <a:lvl7pPr marL="395156" algn="ctr" defTabSz="1844062" rtl="0" eaLnBrk="0" fontAlgn="base" hangingPunct="0">
        <a:spcBef>
          <a:spcPct val="0"/>
        </a:spcBef>
        <a:spcAft>
          <a:spcPct val="0"/>
        </a:spcAft>
        <a:defRPr sz="8800">
          <a:solidFill>
            <a:schemeClr val="tx2"/>
          </a:solidFill>
          <a:latin typeface="Times New Roman" pitchFamily="-65" charset="0"/>
        </a:defRPr>
      </a:lvl7pPr>
      <a:lvl8pPr marL="592734" algn="ctr" defTabSz="1844062" rtl="0" eaLnBrk="0" fontAlgn="base" hangingPunct="0">
        <a:spcBef>
          <a:spcPct val="0"/>
        </a:spcBef>
        <a:spcAft>
          <a:spcPct val="0"/>
        </a:spcAft>
        <a:defRPr sz="8800">
          <a:solidFill>
            <a:schemeClr val="tx2"/>
          </a:solidFill>
          <a:latin typeface="Times New Roman" pitchFamily="-65" charset="0"/>
        </a:defRPr>
      </a:lvl8pPr>
      <a:lvl9pPr marL="790312" algn="ctr" defTabSz="1844062" rtl="0" eaLnBrk="0" fontAlgn="base" hangingPunct="0">
        <a:spcBef>
          <a:spcPct val="0"/>
        </a:spcBef>
        <a:spcAft>
          <a:spcPct val="0"/>
        </a:spcAft>
        <a:defRPr sz="8800">
          <a:solidFill>
            <a:schemeClr val="tx2"/>
          </a:solidFill>
          <a:latin typeface="Times New Roman" pitchFamily="-65" charset="0"/>
        </a:defRPr>
      </a:lvl9pPr>
    </p:titleStyle>
    <p:bodyStyle>
      <a:lvl1pPr marL="1161050" indent="-1161050" algn="l" defTabSz="3095780" rtl="0" eaLnBrk="0" fontAlgn="base" hangingPunct="0">
        <a:spcBef>
          <a:spcPct val="20000"/>
        </a:spcBef>
        <a:spcAft>
          <a:spcPct val="0"/>
        </a:spcAft>
        <a:buChar char="•"/>
        <a:defRPr sz="10734">
          <a:solidFill>
            <a:schemeClr val="tx1"/>
          </a:solidFill>
          <a:latin typeface="+mn-lt"/>
          <a:ea typeface="ＭＳ Ｐゴシック" charset="-128"/>
          <a:cs typeface="ＭＳ Ｐゴシック" charset="-128"/>
        </a:defRPr>
      </a:lvl1pPr>
      <a:lvl2pPr marL="2514726" indent="-966307" algn="l" defTabSz="3095780" rtl="0" eaLnBrk="0" fontAlgn="base" hangingPunct="0">
        <a:spcBef>
          <a:spcPct val="20000"/>
        </a:spcBef>
        <a:spcAft>
          <a:spcPct val="0"/>
        </a:spcAft>
        <a:buChar char="–"/>
        <a:defRPr sz="9534">
          <a:solidFill>
            <a:schemeClr val="tx1"/>
          </a:solidFill>
          <a:latin typeface="+mn-lt"/>
          <a:ea typeface="ＭＳ Ｐゴシック" pitchFamily="-65" charset="-128"/>
        </a:defRPr>
      </a:lvl2pPr>
      <a:lvl3pPr marL="3869460" indent="-773681" algn="l" defTabSz="3095780" rtl="0" eaLnBrk="0" fontAlgn="base" hangingPunct="0">
        <a:spcBef>
          <a:spcPct val="20000"/>
        </a:spcBef>
        <a:spcAft>
          <a:spcPct val="0"/>
        </a:spcAft>
        <a:buChar char="•"/>
        <a:defRPr sz="8067">
          <a:solidFill>
            <a:schemeClr val="tx1"/>
          </a:solidFill>
          <a:latin typeface="+mn-lt"/>
          <a:ea typeface="ＭＳ Ｐゴシック" pitchFamily="-65" charset="-128"/>
        </a:defRPr>
      </a:lvl3pPr>
      <a:lvl4pPr marL="5418938" indent="-773681" algn="l" defTabSz="3095780" rtl="0" eaLnBrk="0" fontAlgn="base" hangingPunct="0">
        <a:spcBef>
          <a:spcPct val="20000"/>
        </a:spcBef>
        <a:spcAft>
          <a:spcPct val="0"/>
        </a:spcAft>
        <a:buChar char="–"/>
        <a:defRPr sz="6734">
          <a:solidFill>
            <a:schemeClr val="tx1"/>
          </a:solidFill>
          <a:latin typeface="+mn-lt"/>
          <a:ea typeface="ＭＳ Ｐゴシック" pitchFamily="-65" charset="-128"/>
        </a:defRPr>
      </a:lvl4pPr>
      <a:lvl5pPr marL="6966298" indent="-772622" algn="l" defTabSz="3095780" rtl="0" eaLnBrk="0" fontAlgn="base" hangingPunct="0">
        <a:spcBef>
          <a:spcPct val="20000"/>
        </a:spcBef>
        <a:spcAft>
          <a:spcPct val="0"/>
        </a:spcAft>
        <a:buChar char="»"/>
        <a:defRPr sz="6734">
          <a:solidFill>
            <a:schemeClr val="tx1"/>
          </a:solidFill>
          <a:latin typeface="+mn-lt"/>
          <a:ea typeface="ＭＳ Ｐゴシック" pitchFamily="-65" charset="-128"/>
        </a:defRPr>
      </a:lvl5pPr>
      <a:lvl6pPr marL="4346717"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6pPr>
      <a:lvl7pPr marL="4544295"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7pPr>
      <a:lvl8pPr marL="4741873"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8pPr>
      <a:lvl9pPr marL="4939451"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9pPr>
    </p:bodyStyle>
    <p:otherStyle>
      <a:defPPr>
        <a:defRPr lang="en-US"/>
      </a:defPPr>
      <a:lvl1pPr marL="0" algn="l" defTabSz="197578" rtl="0" eaLnBrk="1" latinLnBrk="0" hangingPunct="1">
        <a:defRPr sz="800" kern="1200">
          <a:solidFill>
            <a:schemeClr val="tx1"/>
          </a:solidFill>
          <a:latin typeface="+mn-lt"/>
          <a:ea typeface="+mn-ea"/>
          <a:cs typeface="+mn-cs"/>
        </a:defRPr>
      </a:lvl1pPr>
      <a:lvl2pPr marL="197578" algn="l" defTabSz="197578" rtl="0" eaLnBrk="1" latinLnBrk="0" hangingPunct="1">
        <a:defRPr sz="800" kern="1200">
          <a:solidFill>
            <a:schemeClr val="tx1"/>
          </a:solidFill>
          <a:latin typeface="+mn-lt"/>
          <a:ea typeface="+mn-ea"/>
          <a:cs typeface="+mn-cs"/>
        </a:defRPr>
      </a:lvl2pPr>
      <a:lvl3pPr marL="395156" algn="l" defTabSz="197578" rtl="0" eaLnBrk="1" latinLnBrk="0" hangingPunct="1">
        <a:defRPr sz="800" kern="1200">
          <a:solidFill>
            <a:schemeClr val="tx1"/>
          </a:solidFill>
          <a:latin typeface="+mn-lt"/>
          <a:ea typeface="+mn-ea"/>
          <a:cs typeface="+mn-cs"/>
        </a:defRPr>
      </a:lvl3pPr>
      <a:lvl4pPr marL="592734" algn="l" defTabSz="197578" rtl="0" eaLnBrk="1" latinLnBrk="0" hangingPunct="1">
        <a:defRPr sz="800" kern="1200">
          <a:solidFill>
            <a:schemeClr val="tx1"/>
          </a:solidFill>
          <a:latin typeface="+mn-lt"/>
          <a:ea typeface="+mn-ea"/>
          <a:cs typeface="+mn-cs"/>
        </a:defRPr>
      </a:lvl4pPr>
      <a:lvl5pPr marL="790312" algn="l" defTabSz="197578" rtl="0" eaLnBrk="1" latinLnBrk="0" hangingPunct="1">
        <a:defRPr sz="800" kern="1200">
          <a:solidFill>
            <a:schemeClr val="tx1"/>
          </a:solidFill>
          <a:latin typeface="+mn-lt"/>
          <a:ea typeface="+mn-ea"/>
          <a:cs typeface="+mn-cs"/>
        </a:defRPr>
      </a:lvl5pPr>
      <a:lvl6pPr marL="987890" algn="l" defTabSz="197578" rtl="0" eaLnBrk="1" latinLnBrk="0" hangingPunct="1">
        <a:defRPr sz="800" kern="1200">
          <a:solidFill>
            <a:schemeClr val="tx1"/>
          </a:solidFill>
          <a:latin typeface="+mn-lt"/>
          <a:ea typeface="+mn-ea"/>
          <a:cs typeface="+mn-cs"/>
        </a:defRPr>
      </a:lvl6pPr>
      <a:lvl7pPr marL="1185468" algn="l" defTabSz="197578" rtl="0" eaLnBrk="1" latinLnBrk="0" hangingPunct="1">
        <a:defRPr sz="800" kern="1200">
          <a:solidFill>
            <a:schemeClr val="tx1"/>
          </a:solidFill>
          <a:latin typeface="+mn-lt"/>
          <a:ea typeface="+mn-ea"/>
          <a:cs typeface="+mn-cs"/>
        </a:defRPr>
      </a:lvl7pPr>
      <a:lvl8pPr marL="1383046" algn="l" defTabSz="197578" rtl="0" eaLnBrk="1" latinLnBrk="0" hangingPunct="1">
        <a:defRPr sz="800" kern="1200">
          <a:solidFill>
            <a:schemeClr val="tx1"/>
          </a:solidFill>
          <a:latin typeface="+mn-lt"/>
          <a:ea typeface="+mn-ea"/>
          <a:cs typeface="+mn-cs"/>
        </a:defRPr>
      </a:lvl8pPr>
      <a:lvl9pPr marL="1580624" algn="l" defTabSz="197578"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33FBC-3B24-F55B-3172-B85F0A180F60}"/>
            </a:ext>
          </a:extLst>
        </p:cNvPr>
        <p:cNvGrpSpPr/>
        <p:nvPr/>
      </p:nvGrpSpPr>
      <p:grpSpPr>
        <a:xfrm>
          <a:off x="0" y="0"/>
          <a:ext cx="0" cy="0"/>
          <a:chOff x="0" y="0"/>
          <a:chExt cx="0" cy="0"/>
        </a:xfrm>
      </p:grpSpPr>
      <p:grpSp>
        <p:nvGrpSpPr>
          <p:cNvPr id="223" name="Group 222">
            <a:extLst>
              <a:ext uri="{FF2B5EF4-FFF2-40B4-BE49-F238E27FC236}">
                <a16:creationId xmlns:a16="http://schemas.microsoft.com/office/drawing/2014/main" id="{6C6DADF0-B4DF-AAC7-DF08-D930B6B506BB}"/>
              </a:ext>
            </a:extLst>
          </p:cNvPr>
          <p:cNvGrpSpPr/>
          <p:nvPr/>
        </p:nvGrpSpPr>
        <p:grpSpPr>
          <a:xfrm>
            <a:off x="-82495" y="-255980"/>
            <a:ext cx="33000895" cy="4764996"/>
            <a:chOff x="-109995" y="160594"/>
            <a:chExt cx="44001195" cy="7147494"/>
          </a:xfrm>
        </p:grpSpPr>
        <p:sp>
          <p:nvSpPr>
            <p:cNvPr id="224" name="Rectangle 223">
              <a:extLst>
                <a:ext uri="{FF2B5EF4-FFF2-40B4-BE49-F238E27FC236}">
                  <a16:creationId xmlns:a16="http://schemas.microsoft.com/office/drawing/2014/main" id="{F96884C5-0791-7FAC-0930-2E5C1431FD83}"/>
                </a:ext>
              </a:extLst>
            </p:cNvPr>
            <p:cNvSpPr/>
            <p:nvPr/>
          </p:nvSpPr>
          <p:spPr bwMode="auto">
            <a:xfrm>
              <a:off x="0" y="5791200"/>
              <a:ext cx="43891200" cy="457200"/>
            </a:xfrm>
            <a:prstGeom prst="rect">
              <a:avLst/>
            </a:prstGeom>
            <a:solidFill>
              <a:srgbClr val="FFFFFF">
                <a:lumMod val="75000"/>
              </a:srgbClr>
            </a:solidFill>
            <a:ln w="9525" cap="flat" cmpd="sng" algn="ctr">
              <a:noFill/>
              <a:prstDash val="solid"/>
              <a:round/>
              <a:headEnd type="none" w="med" len="med"/>
              <a:tailEnd type="none" w="med" len="med"/>
            </a:ln>
            <a:effectLst/>
          </p:spPr>
          <p:txBody>
            <a:bodyPr vert="horz" wrap="square" lIns="60960" tIns="30480" rIns="60960" bIns="30480" numCol="1" rtlCol="0" anchor="t" anchorCtr="0" compatLnSpc="1">
              <a:prstTxWarp prst="textNoShape">
                <a:avLst/>
              </a:prstTxWarp>
            </a:bodyPr>
            <a:lstStyle/>
            <a:p>
              <a:pPr defTabSz="3204794" eaLnBrk="1" fontAlgn="auto" hangingPunct="1">
                <a:spcBef>
                  <a:spcPts val="0"/>
                </a:spcBef>
                <a:spcAft>
                  <a:spcPts val="0"/>
                </a:spcAft>
                <a:defRPr/>
              </a:pPr>
              <a:endParaRPr lang="en-US" sz="6334" i="1" kern="0">
                <a:solidFill>
                  <a:srgbClr val="000000"/>
                </a:solidFill>
                <a:latin typeface="Arial" panose="020B0604020202020204" pitchFamily="34" charset="0"/>
                <a:ea typeface="Helvetica" charset="0"/>
                <a:cs typeface="Arial" panose="020B0604020202020204" pitchFamily="34" charset="0"/>
              </a:endParaRPr>
            </a:p>
          </p:txBody>
        </p:sp>
        <p:sp>
          <p:nvSpPr>
            <p:cNvPr id="229" name="Rectangle 115">
              <a:extLst>
                <a:ext uri="{FF2B5EF4-FFF2-40B4-BE49-F238E27FC236}">
                  <a16:creationId xmlns:a16="http://schemas.microsoft.com/office/drawing/2014/main" id="{4BE59A3F-1A97-D1BE-040A-72DE97D344A1}"/>
                </a:ext>
              </a:extLst>
            </p:cNvPr>
            <p:cNvSpPr>
              <a:spLocks noChangeArrowheads="1"/>
            </p:cNvSpPr>
            <p:nvPr/>
          </p:nvSpPr>
          <p:spPr bwMode="auto">
            <a:xfrm>
              <a:off x="0" y="328862"/>
              <a:ext cx="43891200" cy="5943600"/>
            </a:xfrm>
            <a:prstGeom prst="rect">
              <a:avLst/>
            </a:prstGeom>
            <a:solidFill>
              <a:srgbClr val="004F42"/>
            </a:solidFill>
            <a:ln w="9525">
              <a:noFill/>
              <a:miter lim="800000"/>
              <a:headEnd/>
              <a:tailEnd/>
            </a:ln>
          </p:spPr>
          <p:txBody>
            <a:bodyPr wrap="none" anchor="ctr"/>
            <a:lstStyle/>
            <a:p>
              <a:pPr defTabSz="609630" eaLnBrk="1" fontAlgn="auto" hangingPunct="1">
                <a:spcBef>
                  <a:spcPts val="0"/>
                </a:spcBef>
                <a:spcAft>
                  <a:spcPts val="0"/>
                </a:spcAft>
                <a:defRPr/>
              </a:pPr>
              <a:endParaRPr lang="en-US" sz="6334" i="1" kern="0">
                <a:solidFill>
                  <a:srgbClr val="000000"/>
                </a:solidFill>
                <a:latin typeface="Arial" panose="020B0604020202020204" pitchFamily="34" charset="0"/>
                <a:ea typeface="Helvetica" charset="0"/>
                <a:cs typeface="Arial" panose="020B0604020202020204" pitchFamily="34" charset="0"/>
              </a:endParaRPr>
            </a:p>
          </p:txBody>
        </p:sp>
        <p:sp>
          <p:nvSpPr>
            <p:cNvPr id="231" name="Text Box 9">
              <a:extLst>
                <a:ext uri="{FF2B5EF4-FFF2-40B4-BE49-F238E27FC236}">
                  <a16:creationId xmlns:a16="http://schemas.microsoft.com/office/drawing/2014/main" id="{21EF3915-3F00-AD60-5CD6-A2E92EE46857}"/>
                </a:ext>
              </a:extLst>
            </p:cNvPr>
            <p:cNvSpPr txBox="1">
              <a:spLocks noChangeArrowheads="1"/>
            </p:cNvSpPr>
            <p:nvPr/>
          </p:nvSpPr>
          <p:spPr bwMode="auto">
            <a:xfrm>
              <a:off x="3310866" y="160594"/>
              <a:ext cx="36995833" cy="5233959"/>
            </a:xfrm>
            <a:prstGeom prst="rect">
              <a:avLst/>
            </a:prstGeom>
            <a:noFill/>
            <a:ln w="9525">
              <a:noFill/>
              <a:miter lim="800000"/>
              <a:headEnd/>
              <a:tailEnd/>
            </a:ln>
          </p:spPr>
          <p:txBody>
            <a:bodyPr wrap="square" lIns="285640" tIns="142820" rIns="285640" bIns="142820">
              <a:spAutoFit/>
            </a:bodyPr>
            <a:lstStyle/>
            <a:p>
              <a:pPr algn="ctr">
                <a:spcBef>
                  <a:spcPts val="0"/>
                </a:spcBef>
                <a:spcAft>
                  <a:spcPts val="0"/>
                </a:spcAft>
              </a:pPr>
              <a:r>
                <a:rPr lang="en-US" sz="6600" b="1" dirty="0">
                  <a:solidFill>
                    <a:schemeClr val="bg1"/>
                  </a:solidFill>
                  <a:latin typeface="Arial" panose="020B0604020202020204" pitchFamily="34" charset="0"/>
                  <a:ea typeface="Times New Roman" panose="02020603050405020304" pitchFamily="18" charset="0"/>
                  <a:cs typeface="Arial" panose="020B0604020202020204" pitchFamily="34" charset="0"/>
                </a:rPr>
                <a:t>Reclaiming College Students Health in a </a:t>
              </a:r>
            </a:p>
            <a:p>
              <a:pPr algn="ctr">
                <a:spcBef>
                  <a:spcPts val="0"/>
                </a:spcBef>
                <a:spcAft>
                  <a:spcPts val="0"/>
                </a:spcAft>
              </a:pPr>
              <a:r>
                <a:rPr lang="en-US" sz="6600" b="1" dirty="0">
                  <a:solidFill>
                    <a:schemeClr val="bg1"/>
                  </a:solidFill>
                  <a:latin typeface="Arial" panose="020B0604020202020204" pitchFamily="34" charset="0"/>
                  <a:ea typeface="Times New Roman" panose="02020603050405020304" pitchFamily="18" charset="0"/>
                  <a:cs typeface="Arial" panose="020B0604020202020204" pitchFamily="34" charset="0"/>
                </a:rPr>
                <a:t>Socially Connected World</a:t>
              </a:r>
              <a:endParaRPr lang="en-US" sz="66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spcBef>
                  <a:spcPts val="0"/>
                </a:spcBef>
                <a:spcAft>
                  <a:spcPts val="0"/>
                </a:spcAft>
              </a:pPr>
              <a:endParaRPr lang="en-US" sz="76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252" name="Text Box 8">
              <a:extLst>
                <a:ext uri="{FF2B5EF4-FFF2-40B4-BE49-F238E27FC236}">
                  <a16:creationId xmlns:a16="http://schemas.microsoft.com/office/drawing/2014/main" id="{977651A8-B0BA-64A1-25F0-22F7D4A7943C}"/>
                </a:ext>
              </a:extLst>
            </p:cNvPr>
            <p:cNvSpPr txBox="1">
              <a:spLocks noChangeArrowheads="1"/>
            </p:cNvSpPr>
            <p:nvPr/>
          </p:nvSpPr>
          <p:spPr bwMode="auto">
            <a:xfrm>
              <a:off x="-109995" y="3140896"/>
              <a:ext cx="43891199" cy="4167192"/>
            </a:xfrm>
            <a:prstGeom prst="rect">
              <a:avLst/>
            </a:prstGeom>
            <a:noFill/>
            <a:ln w="9525">
              <a:noFill/>
              <a:miter lim="800000"/>
              <a:headEnd/>
              <a:tailEnd/>
            </a:ln>
          </p:spPr>
          <p:txBody>
            <a:bodyPr lIns="261225" tIns="261225" rIns="261225" bIns="261225"/>
            <a:lstStyle/>
            <a:p>
              <a:pPr marL="0" marR="0" algn="ctr">
                <a:spcBef>
                  <a:spcPts val="0"/>
                </a:spcBef>
                <a:spcAft>
                  <a:spcPts val="0"/>
                </a:spcAft>
              </a:pPr>
              <a:r>
                <a:rPr lang="en-US" sz="3800" b="1" dirty="0">
                  <a:solidFill>
                    <a:schemeClr val="bg1"/>
                  </a:solidFill>
                  <a:latin typeface="Arial" panose="020B0604020202020204" pitchFamily="34" charset="0"/>
                  <a:ea typeface="Times New Roman" panose="02020603050405020304" pitchFamily="18" charset="0"/>
                  <a:cs typeface="Arial" panose="020B0604020202020204" pitchFamily="34" charset="0"/>
                </a:rPr>
                <a:t>Emily Turner</a:t>
              </a:r>
            </a:p>
            <a:p>
              <a:pPr marL="0" marR="0" algn="ctr">
                <a:spcBef>
                  <a:spcPts val="0"/>
                </a:spcBef>
                <a:spcAft>
                  <a:spcPts val="0"/>
                </a:spcAft>
              </a:pPr>
              <a:r>
                <a:rPr lang="en-US" sz="3800" b="1" dirty="0">
                  <a:solidFill>
                    <a:schemeClr val="bg1"/>
                  </a:solidFill>
                  <a:latin typeface="Arial" panose="020B0604020202020204" pitchFamily="34" charset="0"/>
                  <a:ea typeface="Times New Roman" panose="02020603050405020304" pitchFamily="18" charset="0"/>
                  <a:cs typeface="Arial" panose="020B0604020202020204" pitchFamily="34" charset="0"/>
                </a:rPr>
                <a:t>Faculty Sponsor:  Professor Shelley Grant</a:t>
              </a:r>
            </a:p>
            <a:p>
              <a:pPr marL="0" marR="0" algn="ctr">
                <a:spcBef>
                  <a:spcPts val="0"/>
                </a:spcBef>
                <a:spcAft>
                  <a:spcPts val="0"/>
                </a:spcAft>
              </a:pPr>
              <a:r>
                <a:rPr lang="en-US" sz="3800" b="1"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b="1" dirty="0">
                  <a:solidFill>
                    <a:schemeClr val="bg1"/>
                  </a:solidFill>
                  <a:latin typeface="Arial" panose="020B0604020202020204" pitchFamily="34" charset="0"/>
                  <a:ea typeface="Times New Roman" panose="02020603050405020304" pitchFamily="18" charset="0"/>
                  <a:cs typeface="Arial" panose="020B0604020202020204" pitchFamily="34" charset="0"/>
                </a:rPr>
                <a:t>Jacksonville University, Jacksonville, FL, USA</a:t>
              </a:r>
            </a:p>
          </p:txBody>
        </p:sp>
      </p:grpSp>
      <p:sp>
        <p:nvSpPr>
          <p:cNvPr id="2" name="TextBox 1">
            <a:extLst>
              <a:ext uri="{FF2B5EF4-FFF2-40B4-BE49-F238E27FC236}">
                <a16:creationId xmlns:a16="http://schemas.microsoft.com/office/drawing/2014/main" id="{259D9F20-5809-9B14-F3DF-D7E50AA8ED1B}"/>
              </a:ext>
            </a:extLst>
          </p:cNvPr>
          <p:cNvSpPr txBox="1"/>
          <p:nvPr/>
        </p:nvSpPr>
        <p:spPr>
          <a:xfrm>
            <a:off x="234849" y="4021038"/>
            <a:ext cx="3810557" cy="830997"/>
          </a:xfrm>
          <a:prstGeom prst="rect">
            <a:avLst/>
          </a:prstGeom>
          <a:noFill/>
        </p:spPr>
        <p:txBody>
          <a:bodyPr wrap="square" rtlCol="0">
            <a:spAutoFit/>
          </a:bodyPr>
          <a:lstStyle/>
          <a:p>
            <a:r>
              <a:rPr lang="en-US" sz="4800" b="1" dirty="0">
                <a:solidFill>
                  <a:srgbClr val="004F42"/>
                </a:solidFill>
                <a:latin typeface="Arial" panose="020B0604020202020204" pitchFamily="34" charset="0"/>
                <a:ea typeface="Helvetica" charset="0"/>
                <a:cs typeface="Arial" panose="020B0604020202020204" pitchFamily="34" charset="0"/>
              </a:rPr>
              <a:t>Significance</a:t>
            </a:r>
          </a:p>
        </p:txBody>
      </p:sp>
      <p:sp>
        <p:nvSpPr>
          <p:cNvPr id="12" name="TextBox 11">
            <a:extLst>
              <a:ext uri="{FF2B5EF4-FFF2-40B4-BE49-F238E27FC236}">
                <a16:creationId xmlns:a16="http://schemas.microsoft.com/office/drawing/2014/main" id="{D2F08825-E80A-5FA6-A8CC-A8B0CA03BEA8}"/>
              </a:ext>
            </a:extLst>
          </p:cNvPr>
          <p:cNvSpPr txBox="1"/>
          <p:nvPr/>
        </p:nvSpPr>
        <p:spPr>
          <a:xfrm>
            <a:off x="307473" y="8278784"/>
            <a:ext cx="5367373" cy="830997"/>
          </a:xfrm>
          <a:prstGeom prst="rect">
            <a:avLst/>
          </a:prstGeom>
          <a:noFill/>
        </p:spPr>
        <p:txBody>
          <a:bodyPr wrap="square" rtlCol="0">
            <a:spAutoFit/>
          </a:bodyPr>
          <a:lstStyle/>
          <a:p>
            <a:r>
              <a:rPr lang="en-US" sz="4800" b="1" dirty="0">
                <a:solidFill>
                  <a:srgbClr val="004F42"/>
                </a:solidFill>
                <a:latin typeface="Arial" panose="020B0604020202020204" pitchFamily="34" charset="0"/>
                <a:ea typeface="Helvetica" charset="0"/>
                <a:cs typeface="Arial" panose="020B0604020202020204" pitchFamily="34" charset="0"/>
              </a:rPr>
              <a:t>Introduction</a:t>
            </a:r>
          </a:p>
        </p:txBody>
      </p:sp>
      <p:sp>
        <p:nvSpPr>
          <p:cNvPr id="24" name="TextBox 23">
            <a:extLst>
              <a:ext uri="{FF2B5EF4-FFF2-40B4-BE49-F238E27FC236}">
                <a16:creationId xmlns:a16="http://schemas.microsoft.com/office/drawing/2014/main" id="{CEB22E71-E3A1-70E9-DF2A-C3713EC720BE}"/>
              </a:ext>
            </a:extLst>
          </p:cNvPr>
          <p:cNvSpPr txBox="1"/>
          <p:nvPr/>
        </p:nvSpPr>
        <p:spPr>
          <a:xfrm>
            <a:off x="10961972" y="17133065"/>
            <a:ext cx="4742004" cy="830997"/>
          </a:xfrm>
          <a:prstGeom prst="rect">
            <a:avLst/>
          </a:prstGeom>
          <a:noFill/>
        </p:spPr>
        <p:txBody>
          <a:bodyPr wrap="none" rtlCol="0">
            <a:spAutoFit/>
          </a:bodyPr>
          <a:lstStyle/>
          <a:p>
            <a:r>
              <a:rPr lang="en-US" sz="4800" b="1" dirty="0">
                <a:solidFill>
                  <a:srgbClr val="004F42"/>
                </a:solidFill>
                <a:latin typeface="Arial" panose="020B0604020202020204" pitchFamily="34" charset="0"/>
                <a:ea typeface="Helvetica" charset="0"/>
                <a:cs typeface="Arial" panose="020B0604020202020204" pitchFamily="34" charset="0"/>
              </a:rPr>
              <a:t>Physical Health</a:t>
            </a:r>
          </a:p>
        </p:txBody>
      </p:sp>
      <p:pic>
        <p:nvPicPr>
          <p:cNvPr id="4" name="Picture 3">
            <a:extLst>
              <a:ext uri="{FF2B5EF4-FFF2-40B4-BE49-F238E27FC236}">
                <a16:creationId xmlns:a16="http://schemas.microsoft.com/office/drawing/2014/main" id="{9B3B6E74-1360-9FB6-D20A-B45747BBC3A7}"/>
              </a:ext>
            </a:extLst>
          </p:cNvPr>
          <p:cNvPicPr>
            <a:picLocks noChangeAspect="1"/>
          </p:cNvPicPr>
          <p:nvPr/>
        </p:nvPicPr>
        <p:blipFill>
          <a:blip r:embed="rId3"/>
          <a:stretch>
            <a:fillRect/>
          </a:stretch>
        </p:blipFill>
        <p:spPr>
          <a:xfrm>
            <a:off x="29375014" y="253906"/>
            <a:ext cx="3181034" cy="2995427"/>
          </a:xfrm>
          <a:prstGeom prst="rect">
            <a:avLst/>
          </a:prstGeom>
        </p:spPr>
      </p:pic>
      <p:sp>
        <p:nvSpPr>
          <p:cNvPr id="36" name="Rectangle 262">
            <a:extLst>
              <a:ext uri="{FF2B5EF4-FFF2-40B4-BE49-F238E27FC236}">
                <a16:creationId xmlns:a16="http://schemas.microsoft.com/office/drawing/2014/main" id="{F056240A-6E47-0AB3-63CC-09F1835D0939}"/>
              </a:ext>
            </a:extLst>
          </p:cNvPr>
          <p:cNvSpPr>
            <a:spLocks noChangeArrowheads="1"/>
          </p:cNvSpPr>
          <p:nvPr/>
        </p:nvSpPr>
        <p:spPr bwMode="auto">
          <a:xfrm>
            <a:off x="4136593" y="18988088"/>
            <a:ext cx="130738" cy="19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p>
        </p:txBody>
      </p:sp>
      <p:sp>
        <p:nvSpPr>
          <p:cNvPr id="42" name="Line 508">
            <a:extLst>
              <a:ext uri="{FF2B5EF4-FFF2-40B4-BE49-F238E27FC236}">
                <a16:creationId xmlns:a16="http://schemas.microsoft.com/office/drawing/2014/main" id="{5C877875-E3C2-6593-951F-79FBA4960F3F}"/>
              </a:ext>
            </a:extLst>
          </p:cNvPr>
          <p:cNvSpPr>
            <a:spLocks noChangeShapeType="1"/>
          </p:cNvSpPr>
          <p:nvPr/>
        </p:nvSpPr>
        <p:spPr bwMode="auto">
          <a:xfrm>
            <a:off x="15511824" y="9358313"/>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Text Box 706">
            <a:extLst>
              <a:ext uri="{FF2B5EF4-FFF2-40B4-BE49-F238E27FC236}">
                <a16:creationId xmlns:a16="http://schemas.microsoft.com/office/drawing/2014/main" id="{8EFB5A7D-CC70-3BA9-9FB9-BF247E3C9BB2}"/>
              </a:ext>
            </a:extLst>
          </p:cNvPr>
          <p:cNvSpPr txBox="1">
            <a:spLocks noChangeArrowheads="1"/>
          </p:cNvSpPr>
          <p:nvPr/>
        </p:nvSpPr>
        <p:spPr bwMode="auto">
          <a:xfrm>
            <a:off x="262232" y="8912764"/>
            <a:ext cx="10030378"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a:t>There are many issues in this world with no real solution, but one that not only is continuing to rise but also does not have enough acknowledgement is the spike of technology usage, specifically social media and the negative costs of it on a person. Within the college community, college students mental and physical health, as well as social skills have downward spiraled due to excessive usage of social media (Malak et al., 2022). Anxiety and depression levels have increased, communication skills have vanished, and physical wellbeing is being sacrificed (Malak et al., 2022). Not only college students but as people, we have become connective yet isolated and dependent of our digital devices. </a:t>
            </a:r>
          </a:p>
        </p:txBody>
      </p:sp>
      <p:sp>
        <p:nvSpPr>
          <p:cNvPr id="45" name="Text Box 709">
            <a:extLst>
              <a:ext uri="{FF2B5EF4-FFF2-40B4-BE49-F238E27FC236}">
                <a16:creationId xmlns:a16="http://schemas.microsoft.com/office/drawing/2014/main" id="{49B9B357-69B9-AE44-33AA-4C6C88A9E34A}"/>
              </a:ext>
            </a:extLst>
          </p:cNvPr>
          <p:cNvSpPr txBox="1">
            <a:spLocks noChangeArrowheads="1"/>
          </p:cNvSpPr>
          <p:nvPr/>
        </p:nvSpPr>
        <p:spPr bwMode="auto">
          <a:xfrm>
            <a:off x="11009098" y="17795072"/>
            <a:ext cx="1122999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a:t>The physical wellbeing of students has started to decline. There has been many accounts of back pain, neck pain, posture issues, headaches, and sleep deprivation caused by the constant use of social media within college students </a:t>
            </a:r>
            <a:r>
              <a:rPr lang="en-US" sz="3200" i="0" dirty="0">
                <a:solidFill>
                  <a:srgbClr val="000000"/>
                </a:solidFill>
                <a:effectLst/>
              </a:rPr>
              <a:t>(Raut Vishranti &amp; Patil Prafulla, 2016)</a:t>
            </a:r>
            <a:r>
              <a:rPr lang="en-US" altLang="en-US" sz="3200" dirty="0"/>
              <a:t>. The long hours being on it causes headaches and sleep deprivation, as well as the position someone's neck and back is, causing the posture issues and neck aches (Shankar et al., 2020).</a:t>
            </a:r>
          </a:p>
        </p:txBody>
      </p:sp>
      <p:sp>
        <p:nvSpPr>
          <p:cNvPr id="46" name="Text Box 1038">
            <a:extLst>
              <a:ext uri="{FF2B5EF4-FFF2-40B4-BE49-F238E27FC236}">
                <a16:creationId xmlns:a16="http://schemas.microsoft.com/office/drawing/2014/main" id="{D409489C-DA21-F7EE-221B-871EA181CACB}"/>
              </a:ext>
            </a:extLst>
          </p:cNvPr>
          <p:cNvSpPr txBox="1">
            <a:spLocks noChangeArrowheads="1"/>
          </p:cNvSpPr>
          <p:nvPr/>
        </p:nvSpPr>
        <p:spPr bwMode="auto">
          <a:xfrm>
            <a:off x="7070725" y="24949150"/>
            <a:ext cx="2031527" cy="7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8400"/>
          </a:p>
        </p:txBody>
      </p:sp>
      <p:sp>
        <p:nvSpPr>
          <p:cNvPr id="48" name="Text Box 1039">
            <a:extLst>
              <a:ext uri="{FF2B5EF4-FFF2-40B4-BE49-F238E27FC236}">
                <a16:creationId xmlns:a16="http://schemas.microsoft.com/office/drawing/2014/main" id="{5ED3B580-D440-7D3D-F3BE-2E0AB523B9AA}"/>
              </a:ext>
            </a:extLst>
          </p:cNvPr>
          <p:cNvSpPr txBox="1">
            <a:spLocks noChangeArrowheads="1"/>
          </p:cNvSpPr>
          <p:nvPr/>
        </p:nvSpPr>
        <p:spPr bwMode="auto">
          <a:xfrm>
            <a:off x="381000" y="25146000"/>
            <a:ext cx="46126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3200" b="0"/>
          </a:p>
          <a:p>
            <a:pPr eaLnBrk="1" hangingPunct="1">
              <a:spcBef>
                <a:spcPct val="0"/>
              </a:spcBef>
              <a:buFontTx/>
              <a:buNone/>
            </a:pPr>
            <a:endParaRPr lang="en-US" altLang="en-US" sz="3200"/>
          </a:p>
        </p:txBody>
      </p:sp>
      <p:sp>
        <p:nvSpPr>
          <p:cNvPr id="49" name="Text Box 1045">
            <a:extLst>
              <a:ext uri="{FF2B5EF4-FFF2-40B4-BE49-F238E27FC236}">
                <a16:creationId xmlns:a16="http://schemas.microsoft.com/office/drawing/2014/main" id="{A14D3808-91F0-7B7D-838F-48D3AAB06E37}"/>
              </a:ext>
            </a:extLst>
          </p:cNvPr>
          <p:cNvSpPr txBox="1">
            <a:spLocks noChangeArrowheads="1"/>
          </p:cNvSpPr>
          <p:nvPr/>
        </p:nvSpPr>
        <p:spPr bwMode="auto">
          <a:xfrm>
            <a:off x="10999245" y="12842160"/>
            <a:ext cx="1139134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en-US" altLang="en-US" sz="3200" dirty="0">
                <a:ea typeface="Batang" panose="02030600000101010101" pitchFamily="18" charset="-127"/>
              </a:rPr>
              <a:t>Excessive use of social media causes an individual to experience higher levels of anxiety, depression, and stress. This is from the constant watch of others lives and experiencing the aching want of having more or the fear of missing out, seen in many college students. Also, we have seen a chain link of being stressed, causing the student to experience anxiety, which depending on the intensity, causes depression (Malak Et Al., 2022). </a:t>
            </a:r>
          </a:p>
        </p:txBody>
      </p:sp>
      <p:sp>
        <p:nvSpPr>
          <p:cNvPr id="51" name="Rectangle 1049">
            <a:extLst>
              <a:ext uri="{FF2B5EF4-FFF2-40B4-BE49-F238E27FC236}">
                <a16:creationId xmlns:a16="http://schemas.microsoft.com/office/drawing/2014/main" id="{DD42A680-BAF2-CAAD-5BDA-39FD857C2908}"/>
              </a:ext>
            </a:extLst>
          </p:cNvPr>
          <p:cNvSpPr>
            <a:spLocks noChangeArrowheads="1"/>
          </p:cNvSpPr>
          <p:nvPr/>
        </p:nvSpPr>
        <p:spPr bwMode="auto">
          <a:xfrm>
            <a:off x="6096000" y="13639799"/>
            <a:ext cx="2233499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8400"/>
          </a:p>
        </p:txBody>
      </p:sp>
      <p:sp>
        <p:nvSpPr>
          <p:cNvPr id="52" name="Rectangle 1050">
            <a:extLst>
              <a:ext uri="{FF2B5EF4-FFF2-40B4-BE49-F238E27FC236}">
                <a16:creationId xmlns:a16="http://schemas.microsoft.com/office/drawing/2014/main" id="{B2C2262C-841E-7A5C-B439-81523128F518}"/>
              </a:ext>
            </a:extLst>
          </p:cNvPr>
          <p:cNvSpPr>
            <a:spLocks noChangeArrowheads="1"/>
          </p:cNvSpPr>
          <p:nvPr/>
        </p:nvSpPr>
        <p:spPr bwMode="auto">
          <a:xfrm>
            <a:off x="10961972" y="7870516"/>
            <a:ext cx="10911781"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en-US" altLang="en-US" sz="3200" dirty="0">
                <a:ea typeface="Batang" panose="02030600000101010101" pitchFamily="18" charset="-127"/>
              </a:rPr>
              <a:t>An unhealthy relationship with social media causes a student's social skills, such as communication and attention span, to decrease (Brooks, 2015). Society normalizes technology use in daily life, creating the idea that communicating through the screen is more efficient. As reflected in figure 2, students grew accustomed to communicating via social media rather than face-to-face conversations (Raut Vishranti &amp; Patil Prafulla, 2016). </a:t>
            </a:r>
          </a:p>
        </p:txBody>
      </p:sp>
      <p:sp>
        <p:nvSpPr>
          <p:cNvPr id="54" name="Text Box 706">
            <a:extLst>
              <a:ext uri="{FF2B5EF4-FFF2-40B4-BE49-F238E27FC236}">
                <a16:creationId xmlns:a16="http://schemas.microsoft.com/office/drawing/2014/main" id="{6B6E409F-51C3-3A0C-EA76-4F7587A615FA}"/>
              </a:ext>
            </a:extLst>
          </p:cNvPr>
          <p:cNvSpPr txBox="1">
            <a:spLocks noChangeArrowheads="1"/>
          </p:cNvSpPr>
          <p:nvPr/>
        </p:nvSpPr>
        <p:spPr bwMode="auto">
          <a:xfrm>
            <a:off x="325020" y="4694965"/>
            <a:ext cx="1038489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a:solidFill>
                  <a:srgbClr val="262626"/>
                </a:solidFill>
              </a:rPr>
              <a:t>Is doom scrolling leading people to their doom? Big social media platforms spends </a:t>
            </a:r>
            <a:r>
              <a:rPr lang="en-US" altLang="en-US" sz="3200" dirty="0"/>
              <a:t>billions</a:t>
            </a:r>
            <a:r>
              <a:rPr lang="en-US" altLang="en-US" sz="3200" dirty="0">
                <a:solidFill>
                  <a:srgbClr val="262626"/>
                </a:solidFill>
              </a:rPr>
              <a:t> of dollars on research and development to keep users on their webpages. This has a negative effect on college students with brains that are not fully developed, harming college students' mental health, physical health, and social skills. </a:t>
            </a:r>
            <a:endParaRPr lang="en-US" altLang="en-US" sz="3200" dirty="0"/>
          </a:p>
        </p:txBody>
      </p:sp>
      <p:sp>
        <p:nvSpPr>
          <p:cNvPr id="55" name="TextBox 54">
            <a:extLst>
              <a:ext uri="{FF2B5EF4-FFF2-40B4-BE49-F238E27FC236}">
                <a16:creationId xmlns:a16="http://schemas.microsoft.com/office/drawing/2014/main" id="{732E6B14-1CEB-4345-0BC4-FE6E47204283}"/>
              </a:ext>
            </a:extLst>
          </p:cNvPr>
          <p:cNvSpPr txBox="1"/>
          <p:nvPr/>
        </p:nvSpPr>
        <p:spPr>
          <a:xfrm>
            <a:off x="10986355" y="12135915"/>
            <a:ext cx="4417655" cy="830997"/>
          </a:xfrm>
          <a:prstGeom prst="rect">
            <a:avLst/>
          </a:prstGeom>
          <a:noFill/>
        </p:spPr>
        <p:txBody>
          <a:bodyPr wrap="square" rtlCol="0">
            <a:spAutoFit/>
          </a:bodyPr>
          <a:lstStyle/>
          <a:p>
            <a:r>
              <a:rPr lang="en-US" sz="4800" b="1" dirty="0">
                <a:solidFill>
                  <a:srgbClr val="004F42"/>
                </a:solidFill>
                <a:latin typeface="Arial" panose="020B0604020202020204" pitchFamily="34" charset="0"/>
                <a:ea typeface="Helvetica" charset="0"/>
                <a:cs typeface="Arial" panose="020B0604020202020204" pitchFamily="34" charset="0"/>
              </a:rPr>
              <a:t>Mental Health</a:t>
            </a:r>
          </a:p>
        </p:txBody>
      </p:sp>
      <p:sp>
        <p:nvSpPr>
          <p:cNvPr id="59" name="TextBox 58">
            <a:extLst>
              <a:ext uri="{FF2B5EF4-FFF2-40B4-BE49-F238E27FC236}">
                <a16:creationId xmlns:a16="http://schemas.microsoft.com/office/drawing/2014/main" id="{D526A4D5-6569-436A-BFD8-77F6321DAA8B}"/>
              </a:ext>
            </a:extLst>
          </p:cNvPr>
          <p:cNvSpPr txBox="1"/>
          <p:nvPr/>
        </p:nvSpPr>
        <p:spPr>
          <a:xfrm>
            <a:off x="22580038" y="12081229"/>
            <a:ext cx="8049383" cy="830997"/>
          </a:xfrm>
          <a:prstGeom prst="rect">
            <a:avLst/>
          </a:prstGeom>
          <a:noFill/>
        </p:spPr>
        <p:txBody>
          <a:bodyPr wrap="none" rtlCol="0">
            <a:spAutoFit/>
          </a:bodyPr>
          <a:lstStyle/>
          <a:p>
            <a:r>
              <a:rPr lang="en-US" sz="4800" b="1" dirty="0">
                <a:solidFill>
                  <a:srgbClr val="004F42"/>
                </a:solidFill>
                <a:latin typeface="Helvetica" charset="0"/>
                <a:ea typeface="Helvetica" charset="0"/>
                <a:cs typeface="Helvetica" charset="0"/>
              </a:rPr>
              <a:t>Conclusions - Future Work</a:t>
            </a:r>
          </a:p>
        </p:txBody>
      </p:sp>
      <p:sp>
        <p:nvSpPr>
          <p:cNvPr id="80" name="TextBox 79">
            <a:extLst>
              <a:ext uri="{FF2B5EF4-FFF2-40B4-BE49-F238E27FC236}">
                <a16:creationId xmlns:a16="http://schemas.microsoft.com/office/drawing/2014/main" id="{F9E454EB-D85C-39B5-756B-FE0E4542EAC3}"/>
              </a:ext>
            </a:extLst>
          </p:cNvPr>
          <p:cNvSpPr txBox="1"/>
          <p:nvPr/>
        </p:nvSpPr>
        <p:spPr>
          <a:xfrm>
            <a:off x="22532480" y="15937813"/>
            <a:ext cx="3491144" cy="830997"/>
          </a:xfrm>
          <a:prstGeom prst="rect">
            <a:avLst/>
          </a:prstGeom>
          <a:noFill/>
        </p:spPr>
        <p:txBody>
          <a:bodyPr wrap="square" rtlCol="0">
            <a:spAutoFit/>
          </a:bodyPr>
          <a:lstStyle/>
          <a:p>
            <a:r>
              <a:rPr lang="en-US" sz="4800" b="1" dirty="0">
                <a:solidFill>
                  <a:srgbClr val="004F42"/>
                </a:solidFill>
                <a:latin typeface="Helvetica" charset="0"/>
                <a:ea typeface="Helvetica" charset="0"/>
                <a:cs typeface="Helvetica" charset="0"/>
              </a:rPr>
              <a:t>References</a:t>
            </a:r>
          </a:p>
        </p:txBody>
      </p:sp>
      <p:sp>
        <p:nvSpPr>
          <p:cNvPr id="82" name="Text Box 2070">
            <a:extLst>
              <a:ext uri="{FF2B5EF4-FFF2-40B4-BE49-F238E27FC236}">
                <a16:creationId xmlns:a16="http://schemas.microsoft.com/office/drawing/2014/main" id="{882CB8CC-1DBA-6577-49BF-D2132C7C84F5}"/>
              </a:ext>
            </a:extLst>
          </p:cNvPr>
          <p:cNvSpPr txBox="1">
            <a:spLocks noChangeArrowheads="1"/>
          </p:cNvSpPr>
          <p:nvPr/>
        </p:nvSpPr>
        <p:spPr bwMode="auto">
          <a:xfrm>
            <a:off x="22552843" y="12712468"/>
            <a:ext cx="1028305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marL="0" indent="0" eaLnBrk="1" hangingPunct="1">
              <a:spcBef>
                <a:spcPct val="0"/>
              </a:spcBef>
              <a:buNone/>
            </a:pPr>
            <a:r>
              <a:rPr lang="en-US" altLang="en-US" sz="3200" dirty="0"/>
              <a:t>While social media is beneficial for some communication, extended use has many negative effects to one’s body and self. It is important to stay aware, spread awareness, and take on the challenge to overcome this digital dependency, while improving mentally, physically, and socially. </a:t>
            </a:r>
          </a:p>
        </p:txBody>
      </p:sp>
      <p:sp>
        <p:nvSpPr>
          <p:cNvPr id="83" name="TextBox 82">
            <a:extLst>
              <a:ext uri="{FF2B5EF4-FFF2-40B4-BE49-F238E27FC236}">
                <a16:creationId xmlns:a16="http://schemas.microsoft.com/office/drawing/2014/main" id="{B2D7A8CF-6671-D9FB-EC7E-50FA9F9B963B}"/>
              </a:ext>
            </a:extLst>
          </p:cNvPr>
          <p:cNvSpPr txBox="1"/>
          <p:nvPr/>
        </p:nvSpPr>
        <p:spPr>
          <a:xfrm>
            <a:off x="10961972" y="7165736"/>
            <a:ext cx="3783408" cy="830997"/>
          </a:xfrm>
          <a:prstGeom prst="rect">
            <a:avLst/>
          </a:prstGeom>
          <a:noFill/>
        </p:spPr>
        <p:txBody>
          <a:bodyPr wrap="none" rtlCol="0">
            <a:spAutoFit/>
          </a:bodyPr>
          <a:lstStyle/>
          <a:p>
            <a:r>
              <a:rPr lang="en-US" sz="4800" b="1" dirty="0">
                <a:solidFill>
                  <a:srgbClr val="004F42"/>
                </a:solidFill>
                <a:latin typeface="Arial" panose="020B0604020202020204" pitchFamily="34" charset="0"/>
                <a:ea typeface="Helvetica" charset="0"/>
                <a:cs typeface="Arial" panose="020B0604020202020204" pitchFamily="34" charset="0"/>
              </a:rPr>
              <a:t>Social Skills</a:t>
            </a:r>
          </a:p>
        </p:txBody>
      </p:sp>
      <p:pic>
        <p:nvPicPr>
          <p:cNvPr id="33" name="Picture 32">
            <a:extLst>
              <a:ext uri="{FF2B5EF4-FFF2-40B4-BE49-F238E27FC236}">
                <a16:creationId xmlns:a16="http://schemas.microsoft.com/office/drawing/2014/main" id="{995B08EF-90D4-9869-5DAC-F5D5A155C4AB}"/>
              </a:ext>
            </a:extLst>
          </p:cNvPr>
          <p:cNvPicPr>
            <a:picLocks noChangeAspect="1"/>
          </p:cNvPicPr>
          <p:nvPr/>
        </p:nvPicPr>
        <p:blipFill>
          <a:blip r:embed="rId3"/>
          <a:stretch>
            <a:fillRect/>
          </a:stretch>
        </p:blipFill>
        <p:spPr>
          <a:xfrm>
            <a:off x="307473" y="228600"/>
            <a:ext cx="3181034" cy="2995427"/>
          </a:xfrm>
          <a:prstGeom prst="rect">
            <a:avLst/>
          </a:prstGeom>
        </p:spPr>
      </p:pic>
      <p:sp>
        <p:nvSpPr>
          <p:cNvPr id="34" name="Rectangle 33">
            <a:extLst>
              <a:ext uri="{FF2B5EF4-FFF2-40B4-BE49-F238E27FC236}">
                <a16:creationId xmlns:a16="http://schemas.microsoft.com/office/drawing/2014/main" id="{8CDA619D-9367-9D54-9DDA-58EF9EFC009E}"/>
              </a:ext>
            </a:extLst>
          </p:cNvPr>
          <p:cNvSpPr/>
          <p:nvPr/>
        </p:nvSpPr>
        <p:spPr bwMode="auto">
          <a:xfrm>
            <a:off x="10860409" y="12108918"/>
            <a:ext cx="11580793" cy="4752402"/>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35" name="Rectangle 34">
            <a:extLst>
              <a:ext uri="{FF2B5EF4-FFF2-40B4-BE49-F238E27FC236}">
                <a16:creationId xmlns:a16="http://schemas.microsoft.com/office/drawing/2014/main" id="{21CFD412-EE3B-C44A-B974-24072AB49B96}"/>
              </a:ext>
            </a:extLst>
          </p:cNvPr>
          <p:cNvSpPr/>
          <p:nvPr/>
        </p:nvSpPr>
        <p:spPr bwMode="auto">
          <a:xfrm>
            <a:off x="190170" y="8278784"/>
            <a:ext cx="10552927" cy="7022755"/>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38" name="Rectangle 37">
            <a:extLst>
              <a:ext uri="{FF2B5EF4-FFF2-40B4-BE49-F238E27FC236}">
                <a16:creationId xmlns:a16="http://schemas.microsoft.com/office/drawing/2014/main" id="{C7DDE4DA-75D2-BF7C-8DD1-37857B351A3C}"/>
              </a:ext>
            </a:extLst>
          </p:cNvPr>
          <p:cNvSpPr/>
          <p:nvPr/>
        </p:nvSpPr>
        <p:spPr bwMode="auto">
          <a:xfrm>
            <a:off x="195491" y="3989662"/>
            <a:ext cx="10552928" cy="4183811"/>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39" name="Rectangle 38">
            <a:extLst>
              <a:ext uri="{FF2B5EF4-FFF2-40B4-BE49-F238E27FC236}">
                <a16:creationId xmlns:a16="http://schemas.microsoft.com/office/drawing/2014/main" id="{ACCCEC16-BF29-D9CC-EC25-6433CD57295C}"/>
              </a:ext>
            </a:extLst>
          </p:cNvPr>
          <p:cNvSpPr/>
          <p:nvPr/>
        </p:nvSpPr>
        <p:spPr bwMode="auto">
          <a:xfrm>
            <a:off x="10856695" y="17091424"/>
            <a:ext cx="11563961" cy="4737754"/>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0" name="Rectangle 39">
            <a:extLst>
              <a:ext uri="{FF2B5EF4-FFF2-40B4-BE49-F238E27FC236}">
                <a16:creationId xmlns:a16="http://schemas.microsoft.com/office/drawing/2014/main" id="{1A679938-705B-C84E-73B7-0E4366A64590}"/>
              </a:ext>
            </a:extLst>
          </p:cNvPr>
          <p:cNvSpPr/>
          <p:nvPr/>
        </p:nvSpPr>
        <p:spPr bwMode="auto">
          <a:xfrm>
            <a:off x="10833582" y="7215900"/>
            <a:ext cx="11557005" cy="4739245"/>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3" name="Rectangle 42">
            <a:extLst>
              <a:ext uri="{FF2B5EF4-FFF2-40B4-BE49-F238E27FC236}">
                <a16:creationId xmlns:a16="http://schemas.microsoft.com/office/drawing/2014/main" id="{1B2B12EA-FB01-9B42-AC42-54A2ADD7BAF1}"/>
              </a:ext>
            </a:extLst>
          </p:cNvPr>
          <p:cNvSpPr/>
          <p:nvPr/>
        </p:nvSpPr>
        <p:spPr bwMode="auto">
          <a:xfrm>
            <a:off x="22532480" y="12060584"/>
            <a:ext cx="10303423" cy="3650656"/>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7" name="Rectangle 46">
            <a:extLst>
              <a:ext uri="{FF2B5EF4-FFF2-40B4-BE49-F238E27FC236}">
                <a16:creationId xmlns:a16="http://schemas.microsoft.com/office/drawing/2014/main" id="{3FC6DE84-BF2C-21A4-E1E3-906516536487}"/>
              </a:ext>
            </a:extLst>
          </p:cNvPr>
          <p:cNvSpPr/>
          <p:nvPr/>
        </p:nvSpPr>
        <p:spPr bwMode="auto">
          <a:xfrm>
            <a:off x="22532480" y="15905269"/>
            <a:ext cx="10303423" cy="5929848"/>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pic>
        <p:nvPicPr>
          <p:cNvPr id="53" name="Picture 52">
            <a:extLst>
              <a:ext uri="{FF2B5EF4-FFF2-40B4-BE49-F238E27FC236}">
                <a16:creationId xmlns:a16="http://schemas.microsoft.com/office/drawing/2014/main" id="{75D71A1A-0A28-8FC9-FC58-52E352C68A3F}"/>
              </a:ext>
            </a:extLst>
          </p:cNvPr>
          <p:cNvPicPr>
            <a:picLocks noChangeAspect="1"/>
          </p:cNvPicPr>
          <p:nvPr/>
        </p:nvPicPr>
        <p:blipFill>
          <a:blip r:embed="rId4"/>
          <a:stretch>
            <a:fillRect/>
          </a:stretch>
        </p:blipFill>
        <p:spPr>
          <a:xfrm>
            <a:off x="26023624" y="2549608"/>
            <a:ext cx="2503504" cy="1158820"/>
          </a:xfrm>
          <a:prstGeom prst="rect">
            <a:avLst/>
          </a:prstGeom>
        </p:spPr>
      </p:pic>
      <p:pic>
        <p:nvPicPr>
          <p:cNvPr id="56" name="Picture 55" descr="A picture containing knife, table&#10;&#10;Description automatically generated">
            <a:extLst>
              <a:ext uri="{FF2B5EF4-FFF2-40B4-BE49-F238E27FC236}">
                <a16:creationId xmlns:a16="http://schemas.microsoft.com/office/drawing/2014/main" id="{8A2DA6BA-A8E6-844C-F35F-6ACAB7F90BEC}"/>
              </a:ext>
            </a:extLst>
          </p:cNvPr>
          <p:cNvPicPr>
            <a:picLocks noChangeAspect="1"/>
          </p:cNvPicPr>
          <p:nvPr/>
        </p:nvPicPr>
        <p:blipFill>
          <a:blip r:embed="rId5"/>
          <a:stretch>
            <a:fillRect/>
          </a:stretch>
        </p:blipFill>
        <p:spPr>
          <a:xfrm>
            <a:off x="3850858" y="2549608"/>
            <a:ext cx="4334549" cy="1076866"/>
          </a:xfrm>
          <a:prstGeom prst="rect">
            <a:avLst/>
          </a:prstGeom>
        </p:spPr>
      </p:pic>
      <p:sp>
        <p:nvSpPr>
          <p:cNvPr id="3" name="Rectangle 2">
            <a:extLst>
              <a:ext uri="{FF2B5EF4-FFF2-40B4-BE49-F238E27FC236}">
                <a16:creationId xmlns:a16="http://schemas.microsoft.com/office/drawing/2014/main" id="{4400158C-F9C1-C6BA-5B84-3011A43C342C}"/>
              </a:ext>
            </a:extLst>
          </p:cNvPr>
          <p:cNvSpPr/>
          <p:nvPr/>
        </p:nvSpPr>
        <p:spPr bwMode="auto">
          <a:xfrm>
            <a:off x="234849" y="15417031"/>
            <a:ext cx="10480866" cy="6210506"/>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pic>
        <p:nvPicPr>
          <p:cNvPr id="11" name="Picture 10">
            <a:extLst>
              <a:ext uri="{FF2B5EF4-FFF2-40B4-BE49-F238E27FC236}">
                <a16:creationId xmlns:a16="http://schemas.microsoft.com/office/drawing/2014/main" id="{153EA032-7DC1-1F52-E56E-4DC08D7195F8}"/>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22567302" y="4478574"/>
            <a:ext cx="10123688" cy="7047746"/>
          </a:xfrm>
          <a:prstGeom prst="rect">
            <a:avLst/>
          </a:prstGeom>
        </p:spPr>
      </p:pic>
      <p:sp>
        <p:nvSpPr>
          <p:cNvPr id="13" name="Text Box 2070">
            <a:extLst>
              <a:ext uri="{FF2B5EF4-FFF2-40B4-BE49-F238E27FC236}">
                <a16:creationId xmlns:a16="http://schemas.microsoft.com/office/drawing/2014/main" id="{02CC9B84-E4C9-CE6D-356D-FB976581C883}"/>
              </a:ext>
            </a:extLst>
          </p:cNvPr>
          <p:cNvSpPr txBox="1">
            <a:spLocks noChangeArrowheads="1"/>
          </p:cNvSpPr>
          <p:nvPr/>
        </p:nvSpPr>
        <p:spPr bwMode="auto">
          <a:xfrm>
            <a:off x="27658333" y="11310221"/>
            <a:ext cx="8187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marL="0" indent="0" algn="just" eaLnBrk="1" hangingPunct="1">
              <a:spcBef>
                <a:spcPct val="0"/>
              </a:spcBef>
              <a:buNone/>
            </a:pPr>
            <a:r>
              <a:rPr lang="en-US" altLang="en-US" sz="2800" b="1" dirty="0"/>
              <a:t>Figure 2- </a:t>
            </a:r>
            <a:r>
              <a:rPr lang="en-US" sz="2800" b="1" dirty="0">
                <a:effectLst/>
              </a:rPr>
              <a:t>(StatCrunch, 2014)</a:t>
            </a:r>
            <a:endParaRPr lang="en-US" altLang="en-US" sz="2800" b="1" dirty="0"/>
          </a:p>
        </p:txBody>
      </p:sp>
      <p:sp>
        <p:nvSpPr>
          <p:cNvPr id="14" name="Rectangle 13">
            <a:extLst>
              <a:ext uri="{FF2B5EF4-FFF2-40B4-BE49-F238E27FC236}">
                <a16:creationId xmlns:a16="http://schemas.microsoft.com/office/drawing/2014/main" id="{2B2E4203-4034-4942-0948-CC5E804929F4}"/>
              </a:ext>
            </a:extLst>
          </p:cNvPr>
          <p:cNvSpPr/>
          <p:nvPr/>
        </p:nvSpPr>
        <p:spPr bwMode="auto">
          <a:xfrm>
            <a:off x="22490019" y="3991982"/>
            <a:ext cx="10345885" cy="7895218"/>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pic>
        <p:nvPicPr>
          <p:cNvPr id="16" name="Picture 15" descr="A graph of a growing bar&#10;&#10;Description automatically generated with medium confidence">
            <a:extLst>
              <a:ext uri="{FF2B5EF4-FFF2-40B4-BE49-F238E27FC236}">
                <a16:creationId xmlns:a16="http://schemas.microsoft.com/office/drawing/2014/main" id="{E4CFA825-D942-34AD-8599-5A6BDDB82E33}"/>
              </a:ext>
            </a:extLst>
          </p:cNvPr>
          <p:cNvPicPr>
            <a:picLocks noChangeAspect="1"/>
          </p:cNvPicPr>
          <p:nvPr/>
        </p:nvPicPr>
        <p:blipFill>
          <a:blip r:embed="rId7"/>
          <a:srcRect l="6568" b="10810"/>
          <a:stretch/>
        </p:blipFill>
        <p:spPr>
          <a:xfrm>
            <a:off x="262233" y="15417031"/>
            <a:ext cx="10453482" cy="5641496"/>
          </a:xfrm>
          <a:prstGeom prst="rect">
            <a:avLst/>
          </a:prstGeom>
        </p:spPr>
      </p:pic>
      <p:sp>
        <p:nvSpPr>
          <p:cNvPr id="17" name="Text Box 2070">
            <a:extLst>
              <a:ext uri="{FF2B5EF4-FFF2-40B4-BE49-F238E27FC236}">
                <a16:creationId xmlns:a16="http://schemas.microsoft.com/office/drawing/2014/main" id="{3E418B9C-354B-D2B0-380F-76EBFBBE7C0B}"/>
              </a:ext>
            </a:extLst>
          </p:cNvPr>
          <p:cNvSpPr txBox="1">
            <a:spLocks noChangeArrowheads="1"/>
          </p:cNvSpPr>
          <p:nvPr/>
        </p:nvSpPr>
        <p:spPr bwMode="auto">
          <a:xfrm>
            <a:off x="6892432" y="21078891"/>
            <a:ext cx="8187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marL="0" indent="0" algn="just" eaLnBrk="1" hangingPunct="1">
              <a:spcBef>
                <a:spcPct val="0"/>
              </a:spcBef>
              <a:buNone/>
            </a:pPr>
            <a:r>
              <a:rPr lang="en-US" altLang="en-US" sz="2800" b="1" dirty="0"/>
              <a:t>Figure 1- </a:t>
            </a:r>
            <a:r>
              <a:rPr lang="en-US" sz="2800" b="1" dirty="0">
                <a:effectLst/>
              </a:rPr>
              <a:t>(Dean, 2025)</a:t>
            </a:r>
            <a:endParaRPr lang="en-US" altLang="en-US" sz="2800" b="1" dirty="0"/>
          </a:p>
        </p:txBody>
      </p:sp>
      <p:sp>
        <p:nvSpPr>
          <p:cNvPr id="21" name="Rectangle 20">
            <a:extLst>
              <a:ext uri="{FF2B5EF4-FFF2-40B4-BE49-F238E27FC236}">
                <a16:creationId xmlns:a16="http://schemas.microsoft.com/office/drawing/2014/main" id="{117C5668-D15C-664D-F130-75EEC428C2C5}"/>
              </a:ext>
            </a:extLst>
          </p:cNvPr>
          <p:cNvSpPr/>
          <p:nvPr/>
        </p:nvSpPr>
        <p:spPr bwMode="auto">
          <a:xfrm>
            <a:off x="10833582" y="4003491"/>
            <a:ext cx="11557005" cy="3049817"/>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22" name="TextBox 21">
            <a:extLst>
              <a:ext uri="{FF2B5EF4-FFF2-40B4-BE49-F238E27FC236}">
                <a16:creationId xmlns:a16="http://schemas.microsoft.com/office/drawing/2014/main" id="{F35AD40B-4C37-F71F-42F7-169C0C927202}"/>
              </a:ext>
            </a:extLst>
          </p:cNvPr>
          <p:cNvSpPr txBox="1"/>
          <p:nvPr/>
        </p:nvSpPr>
        <p:spPr>
          <a:xfrm>
            <a:off x="10842330" y="3933210"/>
            <a:ext cx="3810557" cy="830997"/>
          </a:xfrm>
          <a:prstGeom prst="rect">
            <a:avLst/>
          </a:prstGeom>
          <a:noFill/>
        </p:spPr>
        <p:txBody>
          <a:bodyPr wrap="square" rtlCol="0">
            <a:spAutoFit/>
          </a:bodyPr>
          <a:lstStyle/>
          <a:p>
            <a:r>
              <a:rPr lang="en-US" sz="4800" b="1" dirty="0">
                <a:solidFill>
                  <a:srgbClr val="004F42"/>
                </a:solidFill>
                <a:latin typeface="Arial" panose="020B0604020202020204" pitchFamily="34" charset="0"/>
                <a:ea typeface="Helvetica" charset="0"/>
                <a:cs typeface="Arial" panose="020B0604020202020204" pitchFamily="34" charset="0"/>
              </a:rPr>
              <a:t>Objectives</a:t>
            </a:r>
          </a:p>
        </p:txBody>
      </p:sp>
      <p:sp>
        <p:nvSpPr>
          <p:cNvPr id="23" name="Text Box 706">
            <a:extLst>
              <a:ext uri="{FF2B5EF4-FFF2-40B4-BE49-F238E27FC236}">
                <a16:creationId xmlns:a16="http://schemas.microsoft.com/office/drawing/2014/main" id="{9439F4E5-DF76-21F2-FE5F-BB5B8D92093E}"/>
              </a:ext>
            </a:extLst>
          </p:cNvPr>
          <p:cNvSpPr txBox="1">
            <a:spLocks noChangeArrowheads="1"/>
          </p:cNvSpPr>
          <p:nvPr/>
        </p:nvSpPr>
        <p:spPr bwMode="auto">
          <a:xfrm>
            <a:off x="10986356" y="4567998"/>
            <a:ext cx="1158079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a:t>Excessive social media usage among college students causes major issues to arise in many aspects of their life:</a:t>
            </a:r>
          </a:p>
          <a:p>
            <a:pPr marL="457200" indent="-457200" eaLnBrk="1" hangingPunct="1">
              <a:spcBef>
                <a:spcPct val="0"/>
              </a:spcBef>
              <a:buFont typeface="Arial" panose="020B0604020202020204" pitchFamily="34" charset="0"/>
              <a:buChar char="•"/>
            </a:pPr>
            <a:r>
              <a:rPr lang="en-US" altLang="en-US" sz="3200" dirty="0"/>
              <a:t>Social Skills</a:t>
            </a:r>
          </a:p>
          <a:p>
            <a:pPr marL="457200" indent="-457200" eaLnBrk="1" hangingPunct="1">
              <a:spcBef>
                <a:spcPct val="0"/>
              </a:spcBef>
              <a:buFont typeface="Arial" panose="020B0604020202020204" pitchFamily="34" charset="0"/>
              <a:buChar char="•"/>
            </a:pPr>
            <a:r>
              <a:rPr lang="en-US" altLang="en-US" sz="3200" dirty="0"/>
              <a:t>Mental Health</a:t>
            </a:r>
          </a:p>
          <a:p>
            <a:pPr marL="457200" indent="-457200" eaLnBrk="1" hangingPunct="1">
              <a:spcBef>
                <a:spcPct val="0"/>
              </a:spcBef>
              <a:buFont typeface="Arial" panose="020B0604020202020204" pitchFamily="34" charset="0"/>
              <a:buChar char="•"/>
            </a:pPr>
            <a:r>
              <a:rPr lang="en-US" altLang="en-US" sz="3200" dirty="0"/>
              <a:t>Physical Health</a:t>
            </a:r>
          </a:p>
        </p:txBody>
      </p:sp>
      <p:sp>
        <p:nvSpPr>
          <p:cNvPr id="26" name="TextBox 25">
            <a:extLst>
              <a:ext uri="{FF2B5EF4-FFF2-40B4-BE49-F238E27FC236}">
                <a16:creationId xmlns:a16="http://schemas.microsoft.com/office/drawing/2014/main" id="{6E1C520E-54B1-56CA-FC20-E018FC55199A}"/>
              </a:ext>
            </a:extLst>
          </p:cNvPr>
          <p:cNvSpPr txBox="1"/>
          <p:nvPr/>
        </p:nvSpPr>
        <p:spPr>
          <a:xfrm>
            <a:off x="22660457" y="16708761"/>
            <a:ext cx="10303422" cy="4670509"/>
          </a:xfrm>
          <a:prstGeom prst="rect">
            <a:avLst/>
          </a:prstGeom>
          <a:noFill/>
        </p:spPr>
        <p:txBody>
          <a:bodyPr wrap="square" rtlCol="0">
            <a:spAutoFit/>
          </a:bodyPr>
          <a:lstStyle/>
          <a:p>
            <a:pPr marL="285750" marR="0" indent="-285750">
              <a:spcBef>
                <a:spcPts val="0"/>
              </a:spcBef>
              <a:spcAft>
                <a:spcPts val="865"/>
              </a:spcAft>
            </a:pPr>
            <a:r>
              <a:rPr lang="en-US" sz="2000" b="1" dirty="0"/>
              <a:t>Brooks, S. (2015). Does personal social media usage affect efficiency and well-being? </a:t>
            </a:r>
            <a:r>
              <a:rPr lang="en-US" sz="2000" b="1" i="1" dirty="0"/>
              <a:t>Computers in Human Behavior, 46</a:t>
            </a:r>
            <a:r>
              <a:rPr lang="en-US" sz="2000" b="1" dirty="0"/>
              <a:t>, 26–37. </a:t>
            </a:r>
          </a:p>
          <a:p>
            <a:pPr marL="285750" marR="0" indent="-285750">
              <a:spcBef>
                <a:spcPts val="0"/>
              </a:spcBef>
              <a:spcAft>
                <a:spcPts val="865"/>
              </a:spcAft>
            </a:pPr>
            <a:r>
              <a:rPr lang="en-US" sz="2000" b="1" dirty="0"/>
              <a:t>Dean, B. (2025, February 10). Social Network Usage &amp; Growth Statistics. </a:t>
            </a:r>
            <a:r>
              <a:rPr lang="en-US" sz="2000" b="1" i="1" dirty="0"/>
              <a:t>Backlinko.</a:t>
            </a:r>
            <a:r>
              <a:rPr lang="en-US" sz="2000" b="1" dirty="0"/>
              <a:t> </a:t>
            </a:r>
          </a:p>
          <a:p>
            <a:pPr marL="285750" marR="0" indent="-285750">
              <a:spcBef>
                <a:spcPts val="0"/>
              </a:spcBef>
              <a:spcAft>
                <a:spcPts val="865"/>
              </a:spcAft>
            </a:pPr>
            <a:r>
              <a:rPr lang="en-US" sz="2000" b="1" dirty="0"/>
              <a:t>Malak, M. Z., Shuhaiber, A. H., Al-</a:t>
            </a:r>
            <a:r>
              <a:rPr lang="en-US" sz="2000" b="1" dirty="0" err="1"/>
              <a:t>amer</a:t>
            </a:r>
            <a:r>
              <a:rPr lang="en-US" sz="2000" b="1" dirty="0"/>
              <a:t>, R. M., Abuadas, M. H., &amp; Aburoomi, R. J. (2022). Correlation between psychological factors, academic performance and social media addiction: Model-based testing. </a:t>
            </a:r>
            <a:r>
              <a:rPr lang="en-US" sz="2000" b="1" i="1" dirty="0"/>
              <a:t>Behaviour &amp; Information Technology, 41</a:t>
            </a:r>
            <a:r>
              <a:rPr lang="en-US" sz="2000" b="1" dirty="0"/>
              <a:t>(8), 1583–1595. </a:t>
            </a:r>
          </a:p>
          <a:p>
            <a:pPr marL="285750" marR="0" indent="-285750">
              <a:spcBef>
                <a:spcPts val="0"/>
              </a:spcBef>
              <a:spcAft>
                <a:spcPts val="865"/>
              </a:spcAft>
            </a:pPr>
            <a:r>
              <a:rPr lang="en-US" sz="2000" b="1" dirty="0"/>
              <a:t>Raut, Vishranti, &amp; Patil, Prafulla. (2016). </a:t>
            </a:r>
            <a:r>
              <a:rPr lang="en-US" sz="2000" b="1" i="1" dirty="0"/>
              <a:t>Use of social media in education: Positive </a:t>
            </a:r>
            <a:r>
              <a:rPr lang="en-US" sz="2000" b="1" i="1" dirty="0" err="1"/>
              <a:t>andnegative</a:t>
            </a:r>
            <a:r>
              <a:rPr lang="en-US" sz="2000" b="1" i="1" dirty="0"/>
              <a:t> impact on the students.</a:t>
            </a:r>
          </a:p>
          <a:p>
            <a:pPr marL="285750" marR="0" indent="-285750">
              <a:spcBef>
                <a:spcPts val="0"/>
              </a:spcBef>
              <a:spcAft>
                <a:spcPts val="865"/>
              </a:spcAft>
            </a:pPr>
            <a:r>
              <a:rPr lang="en-US" sz="2000" b="1" dirty="0"/>
              <a:t>Shankar, S. B., Rani, S. L., &amp; Brundha, M. P. (2020). Comparison study of factors associated with smartphone addiction among college students. </a:t>
            </a:r>
            <a:r>
              <a:rPr lang="en-US" sz="2000" b="1" i="1" dirty="0"/>
              <a:t>Drug Invention Today, 14</a:t>
            </a:r>
            <a:r>
              <a:rPr lang="en-US" sz="2000" b="1" dirty="0"/>
              <a:t>(7), 1165–1168.</a:t>
            </a:r>
          </a:p>
          <a:p>
            <a:pPr marL="285750" marR="0" indent="-285750">
              <a:spcBef>
                <a:spcPts val="0"/>
              </a:spcBef>
              <a:spcAft>
                <a:spcPts val="865"/>
              </a:spcAft>
            </a:pPr>
            <a:r>
              <a:rPr lang="en-US" sz="2000" b="1" dirty="0"/>
              <a:t>StatCrunch. (2014, February 16). Methods of Communication Used Most Often. </a:t>
            </a:r>
            <a:r>
              <a:rPr lang="en-US" sz="2000" b="1" i="1" dirty="0"/>
              <a:t>Statcrunch.com</a:t>
            </a:r>
            <a:r>
              <a:rPr lang="en-US" sz="2000" b="1" dirty="0"/>
              <a:t>; Pearson.</a:t>
            </a:r>
            <a:endParaRPr lang="en-US"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4769274"/>
      </p:ext>
    </p:extLst>
  </p:cSld>
  <p:clrMapOvr>
    <a:masterClrMapping/>
  </p:clrMapOvr>
  <p:transition advClick="0"/>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65"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26011</TotalTime>
  <Words>753</Words>
  <Application>Microsoft Macintosh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Batang</vt:lpstr>
      <vt:lpstr>Arial</vt:lpstr>
      <vt:lpstr>Helvetica</vt:lpstr>
      <vt:lpstr>Times New Roman</vt:lpstr>
      <vt:lpstr>Blank Presentation</vt:lpstr>
      <vt:lpstr>PowerPoint Presentation</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Turner, Emily</cp:lastModifiedBy>
  <cp:revision>635</cp:revision>
  <cp:lastPrinted>2025-03-29T02:45:19Z</cp:lastPrinted>
  <dcterms:created xsi:type="dcterms:W3CDTF">2010-03-04T14:50:01Z</dcterms:created>
  <dcterms:modified xsi:type="dcterms:W3CDTF">2025-04-05T02:53:49Z</dcterms:modified>
</cp:coreProperties>
</file>