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DCC-26F4-46CB-8704-70C34F34A7E2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FAB-88EB-48FE-9E21-2924868AB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8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DCC-26F4-46CB-8704-70C34F34A7E2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FAB-88EB-48FE-9E21-2924868AB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8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DCC-26F4-46CB-8704-70C34F34A7E2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FAB-88EB-48FE-9E21-2924868AB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2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DCC-26F4-46CB-8704-70C34F34A7E2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FAB-88EB-48FE-9E21-2924868AB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2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DCC-26F4-46CB-8704-70C34F34A7E2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FAB-88EB-48FE-9E21-2924868AB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8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DCC-26F4-46CB-8704-70C34F34A7E2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FAB-88EB-48FE-9E21-2924868AB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9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DCC-26F4-46CB-8704-70C34F34A7E2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FAB-88EB-48FE-9E21-2924868AB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0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DCC-26F4-46CB-8704-70C34F34A7E2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FAB-88EB-48FE-9E21-2924868AB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1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DCC-26F4-46CB-8704-70C34F34A7E2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FAB-88EB-48FE-9E21-2924868AB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5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DCC-26F4-46CB-8704-70C34F34A7E2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FAB-88EB-48FE-9E21-2924868AB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0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DCC-26F4-46CB-8704-70C34F34A7E2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FAB-88EB-48FE-9E21-2924868AB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7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66DCC-26F4-46CB-8704-70C34F34A7E2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BFAB-88EB-48FE-9E21-2924868AB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7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dguy@j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536" y="3310315"/>
            <a:ext cx="9144000" cy="15022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25Live Pro User Manual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9248" y="5777612"/>
            <a:ext cx="3002280" cy="8772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Debbie Guy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Scheduler/Conference Coordinator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904.256.7048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dguy@ju.edu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23" y="1210183"/>
            <a:ext cx="581342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38214"/>
            <a:ext cx="9098280" cy="61334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Event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188146"/>
            <a:ext cx="7086510" cy="4938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3528" y="2825496"/>
            <a:ext cx="433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here, its very similar as it was before,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will change over the next month.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all the required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768" y="127381"/>
            <a:ext cx="8165592" cy="891857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Head Count – Most important when planning an event.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Description – There are so many choices to add to the description of this event.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3" y="1019238"/>
            <a:ext cx="7969474" cy="5553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9368" y="4105656"/>
            <a:ext cx="3099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Description is optional but helpful for approval.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description fully explains what you want published to the Events Calendar.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repeat the name, or date of the event in description.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368" y="2648712"/>
            <a:ext cx="309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Head Count is a must for planning a successful event.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11680" y="4370832"/>
            <a:ext cx="3986784" cy="190609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96311" y="3867912"/>
            <a:ext cx="768097" cy="6218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" y="282766"/>
            <a:ext cx="11045952" cy="54019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Going…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954" y="2869961"/>
            <a:ext cx="5987411" cy="381430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1440" y="987457"/>
            <a:ext cx="10332720" cy="2553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this event have more than one Occurrence? For multiple days and does not span midnight select “Yes”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this event have multiple dates with different /locations and times for each date?  Available in the near future.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date to add it to the Occurrence List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right of the date to cancel.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and select the location. Search by location name and then enter the room number.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448" y="3281441"/>
            <a:ext cx="5440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Starred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designate any event type, organization, location, resource or contact as a </a:t>
            </a:r>
            <a:r>
              <a:rPr lang="en-US" sz="1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Starred Item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clicking 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hollow star icon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clicked, the Icon will turn yellow and be saved as a started item in the user’s 25Live Pro account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the </a:t>
            </a:r>
            <a:r>
              <a:rPr lang="en-US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Starred Item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allow user’s to speed up the scheduling process if they routinely request the same items often for events.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920240" y="3309714"/>
            <a:ext cx="338328" cy="32129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3488436" y="3309714"/>
            <a:ext cx="338328" cy="32129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04" y="365125"/>
            <a:ext cx="811072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Coming Soon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Categories added for a more successful event.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225" y="1756267"/>
            <a:ext cx="460745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Display on Campus Web Viewer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Display in Specific College/Athletic/Student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Publish to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Display on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Externally  (JU Sponsored)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Events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 of Insurance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 number to be charged for expenses for external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 Event (Important Event – 25Live calls it Hot Event)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Event (100 People or More)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to the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this event be ticketed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8232" y="1717168"/>
            <a:ext cx="47457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persons under the age of 18 be in attendance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a. If yes, numbers of minors attending.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there be catering served at this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alcohol be served at this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 the President’s attendance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a. If yes, what is the President’s role at the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official visitors be invited?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a. What is the Official Visitors name?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Sorority/Fraternity/Organization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Floor plans for all larger locations to choose from.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Event Packets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so much more….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know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25Live Pro will prevent users from submitting requests less than seven (7) days prior to their desired event start date.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 can expect to receive a confirmation 4 – 5 business days after submitting their 25Live Pro requests.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Organization will be denied from booking Special Events if requests are submitted within 20 days of their event date. 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 visit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www.ju.edu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click on Event Scheduling beginning September 1, 2019.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140" y="365125"/>
            <a:ext cx="5841492" cy="96894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Signing into 25Live Pro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44140" y="1334072"/>
            <a:ext cx="6483096" cy="411349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882128" y="1874520"/>
            <a:ext cx="896112" cy="5029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13688" y="5623560"/>
            <a:ext cx="9144000" cy="1001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 and Safari (for OS S and IOS users) are the recommended browsers for accessing 25Live Pro.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 are strongly discouraged from using Internet Explorer and Mozilla Firefox. </a:t>
            </a:r>
          </a:p>
          <a:p>
            <a:pPr marL="0" indent="0" algn="ctr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in using your user ID and password.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5224" y="266023"/>
            <a:ext cx="5952744" cy="6575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Accessing the Home Dashboard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90" y="1212776"/>
            <a:ext cx="5980950" cy="4593664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424928" y="2727153"/>
            <a:ext cx="4443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links will take you to your Home Dashboard, which functions the same as 25Live Classic it just looks a little different. 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980176" y="2340864"/>
            <a:ext cx="1572768" cy="69206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758184" y="2231136"/>
            <a:ext cx="3794760" cy="8017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45736" y="1935644"/>
            <a:ext cx="1234440" cy="5212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54096" y="1828800"/>
            <a:ext cx="905256" cy="51206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1096" y="5804091"/>
            <a:ext cx="7818120" cy="560133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Customize your Dashboard your way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825" y="1298448"/>
            <a:ext cx="6636349" cy="395020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53584" y="616045"/>
            <a:ext cx="2353056" cy="587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54696" y="4754880"/>
            <a:ext cx="1755648" cy="6492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0" y="3026346"/>
            <a:ext cx="6318504" cy="1591691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know when my event should take place – help me find a location.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know where my event should take place – help me choose a time.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68" y="2029968"/>
            <a:ext cx="5178552" cy="397738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319272" y="3822192"/>
            <a:ext cx="252374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80360" y="532126"/>
            <a:ext cx="5925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an available Location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13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7" y="5824728"/>
            <a:ext cx="5221225" cy="72237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available locations, date, time, attendees, search.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3" y="1254087"/>
            <a:ext cx="5093209" cy="4323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645" y="1254086"/>
            <a:ext cx="6671549" cy="432375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581094" y="5824728"/>
            <a:ext cx="6068364" cy="72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know my location, find availability, choose location, date.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2487"/>
            <a:ext cx="10515600" cy="71753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option to finding an available room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" y="1323228"/>
            <a:ext cx="6082684" cy="3145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568" y="3163825"/>
            <a:ext cx="5308848" cy="30266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7648" y="1584634"/>
            <a:ext cx="5477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More select Availability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appropriate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classrooms, conference rooms, Athletic locations,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Scroll down to look for a room that has an open time.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27448" y="2756456"/>
            <a:ext cx="603504" cy="23774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a specific room for available days/times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18" y="1051560"/>
            <a:ext cx="5131086" cy="26536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33088" y="2351914"/>
            <a:ext cx="603504" cy="23774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2616137"/>
            <a:ext cx="6042002" cy="3802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872" y="1409349"/>
            <a:ext cx="523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More select: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Object: select locations &gt; enter the room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018" y="4055568"/>
            <a:ext cx="4727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 available days/times for a specific room.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List/Calendar/or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3018" y="5103330"/>
            <a:ext cx="47274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Calendar shows scheduled events/classes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 – Select Day/Week or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more options to expand your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13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an Event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10" y="1261872"/>
            <a:ext cx="7625806" cy="47988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345168" y="1951784"/>
            <a:ext cx="1133856" cy="6268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957205" y="3872024"/>
            <a:ext cx="2642616" cy="112974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531" y="3155085"/>
            <a:ext cx="2657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“Create and Event”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3044952" y="2350010"/>
            <a:ext cx="6062472" cy="9743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</p:cNvCxnSpPr>
          <p:nvPr/>
        </p:nvCxnSpPr>
        <p:spPr>
          <a:xfrm>
            <a:off x="3044952" y="3324362"/>
            <a:ext cx="3776472" cy="8910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0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722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 25Live Pro User Manual 2019</vt:lpstr>
      <vt:lpstr>Signing into 25Live Pro</vt:lpstr>
      <vt:lpstr>PowerPoint Presentation</vt:lpstr>
      <vt:lpstr>Customize your Dashboard your way</vt:lpstr>
      <vt:lpstr>I know when my event should take place – help me find a location. or  I know where my event should take place – help me choose a time. </vt:lpstr>
      <vt:lpstr>PowerPoint Presentation</vt:lpstr>
      <vt:lpstr>Another option to finding an available room</vt:lpstr>
      <vt:lpstr>Looking for a specific room for available days/times</vt:lpstr>
      <vt:lpstr>Create an Event</vt:lpstr>
      <vt:lpstr>PowerPoint Presentation</vt:lpstr>
      <vt:lpstr>Expected Head Count – Most important when planning an event. Event Description – There are so many choices to add to the description of this event. </vt:lpstr>
      <vt:lpstr>PowerPoint Presentation</vt:lpstr>
      <vt:lpstr>Coming Soon New Categories added for a more successful event.</vt:lpstr>
      <vt:lpstr> Did you know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25Live Pro</dc:title>
  <dc:creator>Guy, Debbie</dc:creator>
  <cp:lastModifiedBy>Guy, Debbie</cp:lastModifiedBy>
  <cp:revision>35</cp:revision>
  <cp:lastPrinted>2019-08-08T23:39:43Z</cp:lastPrinted>
  <dcterms:created xsi:type="dcterms:W3CDTF">2019-08-08T14:08:41Z</dcterms:created>
  <dcterms:modified xsi:type="dcterms:W3CDTF">2019-09-10T15:36:54Z</dcterms:modified>
</cp:coreProperties>
</file>